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256" r:id="rId4"/>
    <p:sldMasterId id="2147483649" r:id="rId5"/>
  </p:sldMasterIdLst>
  <p:notesMasterIdLst>
    <p:notesMasterId r:id="rId15"/>
  </p:notesMasterIdLst>
  <p:handoutMasterIdLst>
    <p:handoutMasterId r:id="rId16"/>
  </p:handoutMasterIdLst>
  <p:sldIdLst>
    <p:sldId id="268" r:id="rId6"/>
    <p:sldId id="542" r:id="rId7"/>
    <p:sldId id="543" r:id="rId8"/>
    <p:sldId id="544" r:id="rId9"/>
    <p:sldId id="520" r:id="rId10"/>
    <p:sldId id="551" r:id="rId11"/>
    <p:sldId id="552" r:id="rId12"/>
    <p:sldId id="539" r:id="rId13"/>
    <p:sldId id="548" r:id="rId14"/>
  </p:sldIdLst>
  <p:sldSz cx="9144000" cy="6858000" type="screen4x3"/>
  <p:notesSz cx="10001250" cy="6877050"/>
  <p:defaultTextStyle>
    <a:defPPr>
      <a:defRPr lang="en-GB"/>
    </a:defPPr>
    <a:lvl1pPr algn="l" rtl="0" eaLnBrk="0" fontAlgn="base" hangingPunct="0">
      <a:spcBef>
        <a:spcPct val="0"/>
      </a:spcBef>
      <a:spcAft>
        <a:spcPct val="0"/>
      </a:spcAft>
      <a:defRPr sz="2000" b="1" kern="1200">
        <a:solidFill>
          <a:srgbClr val="007833"/>
        </a:solidFill>
        <a:latin typeface="Univers 45 Light" pitchFamily="2" charset="0"/>
        <a:ea typeface="+mn-ea"/>
        <a:cs typeface="Arial" panose="020B0604020202020204" pitchFamily="34" charset="0"/>
      </a:defRPr>
    </a:lvl1pPr>
    <a:lvl2pPr marL="457200" algn="l" rtl="0" eaLnBrk="0" fontAlgn="base" hangingPunct="0">
      <a:spcBef>
        <a:spcPct val="0"/>
      </a:spcBef>
      <a:spcAft>
        <a:spcPct val="0"/>
      </a:spcAft>
      <a:defRPr sz="2000" b="1" kern="1200">
        <a:solidFill>
          <a:srgbClr val="007833"/>
        </a:solidFill>
        <a:latin typeface="Univers 45 Light" pitchFamily="2" charset="0"/>
        <a:ea typeface="+mn-ea"/>
        <a:cs typeface="Arial" panose="020B0604020202020204" pitchFamily="34" charset="0"/>
      </a:defRPr>
    </a:lvl2pPr>
    <a:lvl3pPr marL="914400" algn="l" rtl="0" eaLnBrk="0" fontAlgn="base" hangingPunct="0">
      <a:spcBef>
        <a:spcPct val="0"/>
      </a:spcBef>
      <a:spcAft>
        <a:spcPct val="0"/>
      </a:spcAft>
      <a:defRPr sz="2000" b="1" kern="1200">
        <a:solidFill>
          <a:srgbClr val="007833"/>
        </a:solidFill>
        <a:latin typeface="Univers 45 Light" pitchFamily="2" charset="0"/>
        <a:ea typeface="+mn-ea"/>
        <a:cs typeface="Arial" panose="020B0604020202020204" pitchFamily="34" charset="0"/>
      </a:defRPr>
    </a:lvl3pPr>
    <a:lvl4pPr marL="1371600" algn="l" rtl="0" eaLnBrk="0" fontAlgn="base" hangingPunct="0">
      <a:spcBef>
        <a:spcPct val="0"/>
      </a:spcBef>
      <a:spcAft>
        <a:spcPct val="0"/>
      </a:spcAft>
      <a:defRPr sz="2000" b="1" kern="1200">
        <a:solidFill>
          <a:srgbClr val="007833"/>
        </a:solidFill>
        <a:latin typeface="Univers 45 Light" pitchFamily="2" charset="0"/>
        <a:ea typeface="+mn-ea"/>
        <a:cs typeface="Arial" panose="020B0604020202020204" pitchFamily="34" charset="0"/>
      </a:defRPr>
    </a:lvl4pPr>
    <a:lvl5pPr marL="1828800" algn="l" rtl="0" eaLnBrk="0" fontAlgn="base" hangingPunct="0">
      <a:spcBef>
        <a:spcPct val="0"/>
      </a:spcBef>
      <a:spcAft>
        <a:spcPct val="0"/>
      </a:spcAft>
      <a:defRPr sz="2000" b="1" kern="1200">
        <a:solidFill>
          <a:srgbClr val="007833"/>
        </a:solidFill>
        <a:latin typeface="Univers 45 Light" pitchFamily="2" charset="0"/>
        <a:ea typeface="+mn-ea"/>
        <a:cs typeface="Arial" panose="020B0604020202020204" pitchFamily="34" charset="0"/>
      </a:defRPr>
    </a:lvl5pPr>
    <a:lvl6pPr marL="2286000" algn="l" defTabSz="914400" rtl="0" eaLnBrk="1" latinLnBrk="0" hangingPunct="1">
      <a:defRPr sz="2000" b="1" kern="1200">
        <a:solidFill>
          <a:srgbClr val="007833"/>
        </a:solidFill>
        <a:latin typeface="Univers 45 Light" pitchFamily="2" charset="0"/>
        <a:ea typeface="+mn-ea"/>
        <a:cs typeface="Arial" panose="020B0604020202020204" pitchFamily="34" charset="0"/>
      </a:defRPr>
    </a:lvl6pPr>
    <a:lvl7pPr marL="2743200" algn="l" defTabSz="914400" rtl="0" eaLnBrk="1" latinLnBrk="0" hangingPunct="1">
      <a:defRPr sz="2000" b="1" kern="1200">
        <a:solidFill>
          <a:srgbClr val="007833"/>
        </a:solidFill>
        <a:latin typeface="Univers 45 Light" pitchFamily="2" charset="0"/>
        <a:ea typeface="+mn-ea"/>
        <a:cs typeface="Arial" panose="020B0604020202020204" pitchFamily="34" charset="0"/>
      </a:defRPr>
    </a:lvl7pPr>
    <a:lvl8pPr marL="3200400" algn="l" defTabSz="914400" rtl="0" eaLnBrk="1" latinLnBrk="0" hangingPunct="1">
      <a:defRPr sz="2000" b="1" kern="1200">
        <a:solidFill>
          <a:srgbClr val="007833"/>
        </a:solidFill>
        <a:latin typeface="Univers 45 Light" pitchFamily="2" charset="0"/>
        <a:ea typeface="+mn-ea"/>
        <a:cs typeface="Arial" panose="020B0604020202020204" pitchFamily="34" charset="0"/>
      </a:defRPr>
    </a:lvl8pPr>
    <a:lvl9pPr marL="3657600" algn="l" defTabSz="914400" rtl="0" eaLnBrk="1" latinLnBrk="0" hangingPunct="1">
      <a:defRPr sz="2000" b="1" kern="1200">
        <a:solidFill>
          <a:srgbClr val="007833"/>
        </a:solidFill>
        <a:latin typeface="Univers 45 Light" pitchFamily="2"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66CC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36" autoAdjust="0"/>
    <p:restoredTop sz="73913" autoAdjust="0"/>
  </p:normalViewPr>
  <p:slideViewPr>
    <p:cSldViewPr>
      <p:cViewPr varScale="1">
        <p:scale>
          <a:sx n="74" d="100"/>
          <a:sy n="74" d="100"/>
        </p:scale>
        <p:origin x="1716" y="3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3471B88-6B1B-4FAD-B4BD-A43FF8DAFCDF}"/>
              </a:ext>
            </a:extLst>
          </p:cNvPr>
          <p:cNvSpPr>
            <a:spLocks noGrp="1"/>
          </p:cNvSpPr>
          <p:nvPr>
            <p:ph type="hdr" sz="quarter"/>
          </p:nvPr>
        </p:nvSpPr>
        <p:spPr>
          <a:xfrm>
            <a:off x="0" y="0"/>
            <a:ext cx="4333875" cy="344488"/>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a:extLst>
              <a:ext uri="{FF2B5EF4-FFF2-40B4-BE49-F238E27FC236}">
                <a16:creationId xmlns:a16="http://schemas.microsoft.com/office/drawing/2014/main" id="{17E90DCF-6E8B-4D55-9B1B-A0995D7EA492}"/>
              </a:ext>
            </a:extLst>
          </p:cNvPr>
          <p:cNvSpPr>
            <a:spLocks noGrp="1"/>
          </p:cNvSpPr>
          <p:nvPr>
            <p:ph type="dt" sz="quarter" idx="1"/>
          </p:nvPr>
        </p:nvSpPr>
        <p:spPr>
          <a:xfrm>
            <a:off x="5665788" y="0"/>
            <a:ext cx="4333875" cy="344488"/>
          </a:xfrm>
          <a:prstGeom prst="rect">
            <a:avLst/>
          </a:prstGeom>
        </p:spPr>
        <p:txBody>
          <a:bodyPr vert="horz" lIns="91440" tIns="45720" rIns="91440" bIns="45720" rtlCol="0"/>
          <a:lstStyle>
            <a:lvl1pPr algn="r">
              <a:defRPr sz="1200"/>
            </a:lvl1pPr>
          </a:lstStyle>
          <a:p>
            <a:pPr>
              <a:defRPr/>
            </a:pPr>
            <a:fld id="{0CB16255-CF4B-4BB6-B5BF-5AFF18F31FFF}" type="datetimeFigureOut">
              <a:rPr lang="en-GB"/>
              <a:pPr>
                <a:defRPr/>
              </a:pPr>
              <a:t>12/10/2021</a:t>
            </a:fld>
            <a:endParaRPr lang="en-GB"/>
          </a:p>
        </p:txBody>
      </p:sp>
      <p:sp>
        <p:nvSpPr>
          <p:cNvPr id="4" name="Footer Placeholder 3">
            <a:extLst>
              <a:ext uri="{FF2B5EF4-FFF2-40B4-BE49-F238E27FC236}">
                <a16:creationId xmlns:a16="http://schemas.microsoft.com/office/drawing/2014/main" id="{7089C562-2D73-4252-A8BF-F5EF7F0A2327}"/>
              </a:ext>
            </a:extLst>
          </p:cNvPr>
          <p:cNvSpPr>
            <a:spLocks noGrp="1"/>
          </p:cNvSpPr>
          <p:nvPr>
            <p:ph type="ftr" sz="quarter" idx="2"/>
          </p:nvPr>
        </p:nvSpPr>
        <p:spPr>
          <a:xfrm>
            <a:off x="0" y="6532563"/>
            <a:ext cx="4333875" cy="342900"/>
          </a:xfrm>
          <a:prstGeom prst="rect">
            <a:avLst/>
          </a:prstGeom>
        </p:spPr>
        <p:txBody>
          <a:bodyPr vert="horz" lIns="91440" tIns="45720" rIns="91440" bIns="45720" rtlCol="0" anchor="b"/>
          <a:lstStyle>
            <a:lvl1pPr algn="l">
              <a:defRPr sz="1200"/>
            </a:lvl1pPr>
          </a:lstStyle>
          <a:p>
            <a:pPr>
              <a:defRPr/>
            </a:pPr>
            <a:endParaRPr lang="en-GB"/>
          </a:p>
        </p:txBody>
      </p:sp>
      <p:sp>
        <p:nvSpPr>
          <p:cNvPr id="5" name="Slide Number Placeholder 4">
            <a:extLst>
              <a:ext uri="{FF2B5EF4-FFF2-40B4-BE49-F238E27FC236}">
                <a16:creationId xmlns:a16="http://schemas.microsoft.com/office/drawing/2014/main" id="{FBDCF7BD-8234-4ACA-86D6-59A3D7FA0B69}"/>
              </a:ext>
            </a:extLst>
          </p:cNvPr>
          <p:cNvSpPr>
            <a:spLocks noGrp="1"/>
          </p:cNvSpPr>
          <p:nvPr>
            <p:ph type="sldNum" sz="quarter" idx="3"/>
          </p:nvPr>
        </p:nvSpPr>
        <p:spPr>
          <a:xfrm>
            <a:off x="5665788" y="6532563"/>
            <a:ext cx="4333875" cy="342900"/>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BDC30433-547A-42F4-ABC3-C0B88FE2FA20}" type="slidenum">
              <a:rPr lang="en-GB" altLang="en-US"/>
              <a:pPr>
                <a:defRPr/>
              </a:pPr>
              <a:t>‹#›</a:t>
            </a:fld>
            <a:endParaRPr lang="en-GB"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3AFFF672-C54B-412B-842D-1778FC895E2C}"/>
              </a:ext>
            </a:extLst>
          </p:cNvPr>
          <p:cNvSpPr>
            <a:spLocks noGrp="1" noChangeArrowheads="1"/>
          </p:cNvSpPr>
          <p:nvPr>
            <p:ph type="hdr" sz="quarter"/>
          </p:nvPr>
        </p:nvSpPr>
        <p:spPr bwMode="auto">
          <a:xfrm>
            <a:off x="0" y="0"/>
            <a:ext cx="4333875" cy="34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442" tIns="48221" rIns="96442" bIns="48221" numCol="1" anchor="t" anchorCtr="0" compatLnSpc="1">
            <a:prstTxWarp prst="textNoShape">
              <a:avLst/>
            </a:prstTxWarp>
          </a:bodyPr>
          <a:lstStyle>
            <a:lvl1pPr algn="l" eaLnBrk="1" hangingPunct="1">
              <a:defRPr sz="1300" b="0">
                <a:solidFill>
                  <a:schemeClr val="tx1"/>
                </a:solidFill>
                <a:latin typeface="Arial" charset="0"/>
                <a:cs typeface="Arial" charset="0"/>
              </a:defRPr>
            </a:lvl1pPr>
          </a:lstStyle>
          <a:p>
            <a:pPr>
              <a:defRPr/>
            </a:pPr>
            <a:endParaRPr lang="en-GB"/>
          </a:p>
        </p:txBody>
      </p:sp>
      <p:sp>
        <p:nvSpPr>
          <p:cNvPr id="142339" name="Rectangle 3">
            <a:extLst>
              <a:ext uri="{FF2B5EF4-FFF2-40B4-BE49-F238E27FC236}">
                <a16:creationId xmlns:a16="http://schemas.microsoft.com/office/drawing/2014/main" id="{21335AD9-F349-45B2-B733-A9C0A45C44D8}"/>
              </a:ext>
            </a:extLst>
          </p:cNvPr>
          <p:cNvSpPr>
            <a:spLocks noGrp="1" noChangeArrowheads="1"/>
          </p:cNvSpPr>
          <p:nvPr>
            <p:ph type="dt" idx="1"/>
          </p:nvPr>
        </p:nvSpPr>
        <p:spPr bwMode="auto">
          <a:xfrm>
            <a:off x="5665788" y="0"/>
            <a:ext cx="4333875" cy="34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442" tIns="48221" rIns="96442" bIns="48221" numCol="1" anchor="t" anchorCtr="0" compatLnSpc="1">
            <a:prstTxWarp prst="textNoShape">
              <a:avLst/>
            </a:prstTxWarp>
          </a:bodyPr>
          <a:lstStyle>
            <a:lvl1pPr algn="r" eaLnBrk="1" hangingPunct="1">
              <a:defRPr sz="1300" b="0">
                <a:solidFill>
                  <a:schemeClr val="tx1"/>
                </a:solidFill>
                <a:latin typeface="Arial" charset="0"/>
                <a:cs typeface="Arial" charset="0"/>
              </a:defRPr>
            </a:lvl1pPr>
          </a:lstStyle>
          <a:p>
            <a:pPr>
              <a:defRPr/>
            </a:pPr>
            <a:endParaRPr lang="en-GB"/>
          </a:p>
        </p:txBody>
      </p:sp>
      <p:sp>
        <p:nvSpPr>
          <p:cNvPr id="5124" name="Rectangle 4">
            <a:extLst>
              <a:ext uri="{FF2B5EF4-FFF2-40B4-BE49-F238E27FC236}">
                <a16:creationId xmlns:a16="http://schemas.microsoft.com/office/drawing/2014/main" id="{BADE132A-2A92-4A9B-8287-E4AEB7BD0992}"/>
              </a:ext>
            </a:extLst>
          </p:cNvPr>
          <p:cNvSpPr>
            <a:spLocks noGrp="1" noRot="1" noChangeAspect="1" noChangeArrowheads="1" noTextEdit="1"/>
          </p:cNvSpPr>
          <p:nvPr>
            <p:ph type="sldImg" idx="2"/>
          </p:nvPr>
        </p:nvSpPr>
        <p:spPr bwMode="auto">
          <a:xfrm>
            <a:off x="3281363" y="515938"/>
            <a:ext cx="3438525" cy="25781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42341" name="Rectangle 5">
            <a:extLst>
              <a:ext uri="{FF2B5EF4-FFF2-40B4-BE49-F238E27FC236}">
                <a16:creationId xmlns:a16="http://schemas.microsoft.com/office/drawing/2014/main" id="{DA6CB0E7-8C2A-4D3B-B72F-3AFD5450BA1E}"/>
              </a:ext>
            </a:extLst>
          </p:cNvPr>
          <p:cNvSpPr>
            <a:spLocks noGrp="1" noChangeArrowheads="1"/>
          </p:cNvSpPr>
          <p:nvPr>
            <p:ph type="body" sz="quarter" idx="3"/>
          </p:nvPr>
        </p:nvSpPr>
        <p:spPr bwMode="auto">
          <a:xfrm>
            <a:off x="1000125" y="3267075"/>
            <a:ext cx="8001000" cy="309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442" tIns="48221" rIns="96442" bIns="48221"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42342" name="Rectangle 6">
            <a:extLst>
              <a:ext uri="{FF2B5EF4-FFF2-40B4-BE49-F238E27FC236}">
                <a16:creationId xmlns:a16="http://schemas.microsoft.com/office/drawing/2014/main" id="{B1FE4839-28AA-42A4-B3E3-E3609B5F8640}"/>
              </a:ext>
            </a:extLst>
          </p:cNvPr>
          <p:cNvSpPr>
            <a:spLocks noGrp="1" noChangeArrowheads="1"/>
          </p:cNvSpPr>
          <p:nvPr>
            <p:ph type="ftr" sz="quarter" idx="4"/>
          </p:nvPr>
        </p:nvSpPr>
        <p:spPr bwMode="auto">
          <a:xfrm>
            <a:off x="0" y="6532563"/>
            <a:ext cx="433387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442" tIns="48221" rIns="96442" bIns="48221" numCol="1" anchor="b" anchorCtr="0" compatLnSpc="1">
            <a:prstTxWarp prst="textNoShape">
              <a:avLst/>
            </a:prstTxWarp>
          </a:bodyPr>
          <a:lstStyle>
            <a:lvl1pPr algn="l" eaLnBrk="1" hangingPunct="1">
              <a:defRPr sz="1300" b="0">
                <a:solidFill>
                  <a:schemeClr val="tx1"/>
                </a:solidFill>
                <a:latin typeface="Arial" charset="0"/>
                <a:cs typeface="Arial" charset="0"/>
              </a:defRPr>
            </a:lvl1pPr>
          </a:lstStyle>
          <a:p>
            <a:pPr>
              <a:defRPr/>
            </a:pPr>
            <a:endParaRPr lang="en-GB"/>
          </a:p>
        </p:txBody>
      </p:sp>
      <p:sp>
        <p:nvSpPr>
          <p:cNvPr id="142343" name="Rectangle 7">
            <a:extLst>
              <a:ext uri="{FF2B5EF4-FFF2-40B4-BE49-F238E27FC236}">
                <a16:creationId xmlns:a16="http://schemas.microsoft.com/office/drawing/2014/main" id="{1E1CCDEE-6371-4C09-83B9-20C5424F3034}"/>
              </a:ext>
            </a:extLst>
          </p:cNvPr>
          <p:cNvSpPr>
            <a:spLocks noGrp="1" noChangeArrowheads="1"/>
          </p:cNvSpPr>
          <p:nvPr>
            <p:ph type="sldNum" sz="quarter" idx="5"/>
          </p:nvPr>
        </p:nvSpPr>
        <p:spPr bwMode="auto">
          <a:xfrm>
            <a:off x="5665788" y="6532563"/>
            <a:ext cx="433387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442" tIns="48221" rIns="96442" bIns="48221" numCol="1" anchor="b" anchorCtr="0" compatLnSpc="1">
            <a:prstTxWarp prst="textNoShape">
              <a:avLst/>
            </a:prstTxWarp>
          </a:bodyPr>
          <a:lstStyle>
            <a:lvl1pPr algn="r" eaLnBrk="1" hangingPunct="1">
              <a:defRPr sz="1300" b="0" smtClean="0">
                <a:solidFill>
                  <a:schemeClr val="tx1"/>
                </a:solidFill>
                <a:latin typeface="Arial" panose="020B0604020202020204" pitchFamily="34" charset="0"/>
              </a:defRPr>
            </a:lvl1pPr>
          </a:lstStyle>
          <a:p>
            <a:pPr>
              <a:defRPr/>
            </a:pPr>
            <a:fld id="{26CF914B-0DC3-46ED-8989-A11F7752D13D}"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Quorum needs 51 people to turn up.</a:t>
            </a:r>
          </a:p>
        </p:txBody>
      </p:sp>
      <p:sp>
        <p:nvSpPr>
          <p:cNvPr id="4" name="Slide Number Placeholder 3"/>
          <p:cNvSpPr>
            <a:spLocks noGrp="1"/>
          </p:cNvSpPr>
          <p:nvPr>
            <p:ph type="sldNum" sz="quarter" idx="5"/>
          </p:nvPr>
        </p:nvSpPr>
        <p:spPr/>
        <p:txBody>
          <a:bodyPr/>
          <a:lstStyle/>
          <a:p>
            <a:pPr>
              <a:defRPr/>
            </a:pPr>
            <a:fld id="{26CF914B-0DC3-46ED-8989-A11F7752D13D}" type="slidenum">
              <a:rPr lang="en-GB" altLang="en-US" smtClean="0"/>
              <a:pPr>
                <a:defRPr/>
              </a:pPr>
              <a:t>1</a:t>
            </a:fld>
            <a:endParaRPr lang="en-GB" altLang="en-US"/>
          </a:p>
        </p:txBody>
      </p:sp>
    </p:spTree>
    <p:extLst>
      <p:ext uri="{BB962C8B-B14F-4D97-AF65-F5344CB8AC3E}">
        <p14:creationId xmlns:p14="http://schemas.microsoft.com/office/powerpoint/2010/main" val="3677511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cs typeface="Arial" panose="020B0604020202020204" pitchFamily="34" charset="0"/>
              </a:rPr>
              <a:t>Hand over to Simon for update</a:t>
            </a:r>
          </a:p>
          <a:p>
            <a:endParaRPr lang="en-GB" dirty="0"/>
          </a:p>
        </p:txBody>
      </p:sp>
      <p:sp>
        <p:nvSpPr>
          <p:cNvPr id="4" name="Slide Number Placeholder 3"/>
          <p:cNvSpPr>
            <a:spLocks noGrp="1"/>
          </p:cNvSpPr>
          <p:nvPr>
            <p:ph type="sldNum" sz="quarter" idx="5"/>
          </p:nvPr>
        </p:nvSpPr>
        <p:spPr/>
        <p:txBody>
          <a:bodyPr/>
          <a:lstStyle/>
          <a:p>
            <a:pPr>
              <a:defRPr/>
            </a:pPr>
            <a:fld id="{26CF914B-0DC3-46ED-8989-A11F7752D13D}" type="slidenum">
              <a:rPr lang="en-GB" altLang="en-US" smtClean="0"/>
              <a:pPr>
                <a:defRPr/>
              </a:pPr>
              <a:t>2</a:t>
            </a:fld>
            <a:endParaRPr lang="en-GB" altLang="en-US"/>
          </a:p>
        </p:txBody>
      </p:sp>
    </p:spTree>
    <p:extLst>
      <p:ext uri="{BB962C8B-B14F-4D97-AF65-F5344CB8AC3E}">
        <p14:creationId xmlns:p14="http://schemas.microsoft.com/office/powerpoint/2010/main" val="12699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cs typeface="Arial" panose="020B0604020202020204" pitchFamily="34" charset="0"/>
              </a:rPr>
              <a:t>Hand over to Simon for update</a:t>
            </a:r>
          </a:p>
          <a:p>
            <a:endParaRPr lang="en-GB" dirty="0"/>
          </a:p>
        </p:txBody>
      </p:sp>
      <p:sp>
        <p:nvSpPr>
          <p:cNvPr id="4" name="Slide Number Placeholder 3"/>
          <p:cNvSpPr>
            <a:spLocks noGrp="1"/>
          </p:cNvSpPr>
          <p:nvPr>
            <p:ph type="sldNum" sz="quarter" idx="5"/>
          </p:nvPr>
        </p:nvSpPr>
        <p:spPr/>
        <p:txBody>
          <a:bodyPr/>
          <a:lstStyle/>
          <a:p>
            <a:pPr>
              <a:defRPr/>
            </a:pPr>
            <a:fld id="{26CF914B-0DC3-46ED-8989-A11F7752D13D}" type="slidenum">
              <a:rPr lang="en-GB" altLang="en-US" smtClean="0"/>
              <a:pPr>
                <a:defRPr/>
              </a:pPr>
              <a:t>3</a:t>
            </a:fld>
            <a:endParaRPr lang="en-GB" altLang="en-US"/>
          </a:p>
        </p:txBody>
      </p:sp>
    </p:spTree>
    <p:extLst>
      <p:ext uri="{BB962C8B-B14F-4D97-AF65-F5344CB8AC3E}">
        <p14:creationId xmlns:p14="http://schemas.microsoft.com/office/powerpoint/2010/main" val="516778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cs typeface="Arial" panose="020B0604020202020204" pitchFamily="34" charset="0"/>
              </a:rPr>
              <a:t>Hand over to Simon for update</a:t>
            </a:r>
          </a:p>
          <a:p>
            <a:endParaRPr lang="en-GB" dirty="0"/>
          </a:p>
        </p:txBody>
      </p:sp>
      <p:sp>
        <p:nvSpPr>
          <p:cNvPr id="4" name="Slide Number Placeholder 3"/>
          <p:cNvSpPr>
            <a:spLocks noGrp="1"/>
          </p:cNvSpPr>
          <p:nvPr>
            <p:ph type="sldNum" sz="quarter" idx="5"/>
          </p:nvPr>
        </p:nvSpPr>
        <p:spPr/>
        <p:txBody>
          <a:bodyPr/>
          <a:lstStyle/>
          <a:p>
            <a:pPr>
              <a:defRPr/>
            </a:pPr>
            <a:fld id="{26CF914B-0DC3-46ED-8989-A11F7752D13D}" type="slidenum">
              <a:rPr lang="en-GB" altLang="en-US" smtClean="0"/>
              <a:pPr>
                <a:defRPr/>
              </a:pPr>
              <a:t>4</a:t>
            </a:fld>
            <a:endParaRPr lang="en-GB" altLang="en-US"/>
          </a:p>
        </p:txBody>
      </p:sp>
    </p:spTree>
    <p:extLst>
      <p:ext uri="{BB962C8B-B14F-4D97-AF65-F5344CB8AC3E}">
        <p14:creationId xmlns:p14="http://schemas.microsoft.com/office/powerpoint/2010/main" val="3117445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a:solidFill>
                  <a:schemeClr val="tx1"/>
                </a:solidFill>
                <a:effectLst/>
                <a:latin typeface="Arial" charset="0"/>
                <a:ea typeface="+mn-ea"/>
                <a:cs typeface="Arial" charset="0"/>
              </a:rPr>
              <a:t>St Marys Northchurch </a:t>
            </a:r>
          </a:p>
          <a:p>
            <a:r>
              <a:rPr lang="en-GB" sz="1200" i="1" kern="1200" dirty="0" err="1">
                <a:solidFill>
                  <a:schemeClr val="tx1"/>
                </a:solidFill>
                <a:effectLst/>
                <a:latin typeface="Arial" charset="0"/>
                <a:ea typeface="+mn-ea"/>
                <a:cs typeface="Arial" charset="0"/>
              </a:rPr>
              <a:t>Belswains</a:t>
            </a:r>
            <a:r>
              <a:rPr lang="en-GB" sz="1200" i="1" kern="1200" dirty="0">
                <a:solidFill>
                  <a:schemeClr val="tx1"/>
                </a:solidFill>
                <a:effectLst/>
                <a:latin typeface="Arial" charset="0"/>
                <a:ea typeface="+mn-ea"/>
                <a:cs typeface="Arial" charset="0"/>
              </a:rPr>
              <a:t> Primary School, Barnfield, Hemel Hempstead HP3 9QJ</a:t>
            </a:r>
            <a:endParaRPr lang="en-GB" sz="1200" kern="1200" dirty="0">
              <a:solidFill>
                <a:schemeClr val="tx1"/>
              </a:solidFill>
              <a:effectLst/>
              <a:latin typeface="Arial" charset="0"/>
              <a:ea typeface="+mn-ea"/>
              <a:cs typeface="Arial" charset="0"/>
            </a:endParaRPr>
          </a:p>
          <a:p>
            <a:r>
              <a:rPr lang="en-GB" sz="1200" i="1" kern="1200" dirty="0" err="1">
                <a:solidFill>
                  <a:schemeClr val="tx1"/>
                </a:solidFill>
                <a:effectLst/>
                <a:latin typeface="Arial" charset="0"/>
                <a:ea typeface="+mn-ea"/>
                <a:cs typeface="Arial" charset="0"/>
              </a:rPr>
              <a:t>Bovingdon</a:t>
            </a:r>
            <a:r>
              <a:rPr lang="en-GB" sz="1200" i="1" kern="1200" dirty="0">
                <a:solidFill>
                  <a:schemeClr val="tx1"/>
                </a:solidFill>
                <a:effectLst/>
                <a:latin typeface="Arial" charset="0"/>
                <a:ea typeface="+mn-ea"/>
                <a:cs typeface="Arial" charset="0"/>
              </a:rPr>
              <a:t> Primary Academy, 50 High St, </a:t>
            </a:r>
            <a:r>
              <a:rPr lang="en-GB" sz="1200" i="1" kern="1200" dirty="0" err="1">
                <a:solidFill>
                  <a:schemeClr val="tx1"/>
                </a:solidFill>
                <a:effectLst/>
                <a:latin typeface="Arial" charset="0"/>
                <a:ea typeface="+mn-ea"/>
                <a:cs typeface="Arial" charset="0"/>
              </a:rPr>
              <a:t>Bovingdon</a:t>
            </a:r>
            <a:r>
              <a:rPr lang="en-GB" sz="1200" i="1" kern="1200" dirty="0">
                <a:solidFill>
                  <a:schemeClr val="tx1"/>
                </a:solidFill>
                <a:effectLst/>
                <a:latin typeface="Arial" charset="0"/>
                <a:ea typeface="+mn-ea"/>
                <a:cs typeface="Arial" charset="0"/>
              </a:rPr>
              <a:t>, Hemel Hempstead HP3 0HJ</a:t>
            </a:r>
            <a:endParaRPr lang="en-GB" sz="1200" kern="1200" dirty="0">
              <a:solidFill>
                <a:schemeClr val="tx1"/>
              </a:solidFill>
              <a:effectLst/>
              <a:latin typeface="Arial" charset="0"/>
              <a:ea typeface="+mn-ea"/>
              <a:cs typeface="Arial" charset="0"/>
            </a:endParaRPr>
          </a:p>
          <a:p>
            <a:r>
              <a:rPr lang="en-GB" sz="1200" i="1" kern="1200" dirty="0">
                <a:solidFill>
                  <a:schemeClr val="tx1"/>
                </a:solidFill>
                <a:effectLst/>
                <a:latin typeface="Arial" charset="0"/>
                <a:ea typeface="+mn-ea"/>
                <a:cs typeface="Arial" charset="0"/>
              </a:rPr>
              <a:t>Bridgewater Primary School, Bridle Way, Berkhamsted HP4 1ES</a:t>
            </a:r>
            <a:endParaRPr lang="en-GB" sz="1200" kern="1200" dirty="0">
              <a:solidFill>
                <a:schemeClr val="tx1"/>
              </a:solidFill>
              <a:effectLst/>
              <a:latin typeface="Arial" charset="0"/>
              <a:ea typeface="+mn-ea"/>
              <a:cs typeface="Arial" charset="0"/>
            </a:endParaRPr>
          </a:p>
          <a:p>
            <a:r>
              <a:rPr lang="en-GB" sz="1200" i="1" kern="1200" dirty="0" err="1">
                <a:solidFill>
                  <a:schemeClr val="tx1"/>
                </a:solidFill>
                <a:effectLst/>
                <a:latin typeface="Arial" charset="0"/>
                <a:ea typeface="+mn-ea"/>
                <a:cs typeface="Arial" charset="0"/>
              </a:rPr>
              <a:t>Dagnall</a:t>
            </a:r>
            <a:r>
              <a:rPr lang="en-GB" sz="1200" i="1" kern="1200" dirty="0">
                <a:solidFill>
                  <a:schemeClr val="tx1"/>
                </a:solidFill>
                <a:effectLst/>
                <a:latin typeface="Arial" charset="0"/>
                <a:ea typeface="+mn-ea"/>
                <a:cs typeface="Arial" charset="0"/>
              </a:rPr>
              <a:t> VA </a:t>
            </a:r>
            <a:r>
              <a:rPr lang="en-GB" sz="1200" i="1" kern="1200" dirty="0" err="1">
                <a:solidFill>
                  <a:schemeClr val="tx1"/>
                </a:solidFill>
                <a:effectLst/>
                <a:latin typeface="Arial" charset="0"/>
                <a:ea typeface="+mn-ea"/>
                <a:cs typeface="Arial" charset="0"/>
              </a:rPr>
              <a:t>CofE</a:t>
            </a:r>
            <a:r>
              <a:rPr lang="en-GB" sz="1200" i="1" kern="1200" dirty="0">
                <a:solidFill>
                  <a:schemeClr val="tx1"/>
                </a:solidFill>
                <a:effectLst/>
                <a:latin typeface="Arial" charset="0"/>
                <a:ea typeface="+mn-ea"/>
                <a:cs typeface="Arial" charset="0"/>
              </a:rPr>
              <a:t> Primary School, Main Road South, </a:t>
            </a:r>
            <a:r>
              <a:rPr lang="en-GB" sz="1200" i="1" kern="1200" dirty="0" err="1">
                <a:solidFill>
                  <a:schemeClr val="tx1"/>
                </a:solidFill>
                <a:effectLst/>
                <a:latin typeface="Arial" charset="0"/>
                <a:ea typeface="+mn-ea"/>
                <a:cs typeface="Arial" charset="0"/>
              </a:rPr>
              <a:t>Dagnall</a:t>
            </a:r>
            <a:r>
              <a:rPr lang="en-GB" sz="1200" i="1" kern="1200" dirty="0">
                <a:solidFill>
                  <a:schemeClr val="tx1"/>
                </a:solidFill>
                <a:effectLst/>
                <a:latin typeface="Arial" charset="0"/>
                <a:ea typeface="+mn-ea"/>
                <a:cs typeface="Arial" charset="0"/>
              </a:rPr>
              <a:t>, Berkhamsted, HP4 1QX </a:t>
            </a:r>
            <a:endParaRPr lang="en-GB" sz="1200" kern="1200" dirty="0">
              <a:solidFill>
                <a:schemeClr val="tx1"/>
              </a:solidFill>
              <a:effectLst/>
              <a:latin typeface="Arial" charset="0"/>
              <a:ea typeface="+mn-ea"/>
              <a:cs typeface="Arial" charset="0"/>
            </a:endParaRPr>
          </a:p>
          <a:p>
            <a:r>
              <a:rPr lang="en-GB" sz="1200" i="1" kern="1200" dirty="0">
                <a:solidFill>
                  <a:schemeClr val="tx1"/>
                </a:solidFill>
                <a:effectLst/>
                <a:latin typeface="Arial" charset="0"/>
                <a:ea typeface="+mn-ea"/>
                <a:cs typeface="Arial" charset="0"/>
              </a:rPr>
              <a:t>Great </a:t>
            </a:r>
            <a:r>
              <a:rPr lang="en-GB" sz="1200" i="1" kern="1200" dirty="0" err="1">
                <a:solidFill>
                  <a:schemeClr val="tx1"/>
                </a:solidFill>
                <a:effectLst/>
                <a:latin typeface="Arial" charset="0"/>
                <a:ea typeface="+mn-ea"/>
                <a:cs typeface="Arial" charset="0"/>
              </a:rPr>
              <a:t>Gaddesden</a:t>
            </a:r>
            <a:r>
              <a:rPr lang="en-GB" sz="1200" i="1" kern="1200" dirty="0">
                <a:solidFill>
                  <a:schemeClr val="tx1"/>
                </a:solidFill>
                <a:effectLst/>
                <a:latin typeface="Arial" charset="0"/>
                <a:ea typeface="+mn-ea"/>
                <a:cs typeface="Arial" charset="0"/>
              </a:rPr>
              <a:t> </a:t>
            </a:r>
            <a:r>
              <a:rPr lang="en-GB" sz="1200" i="1" kern="1200" dirty="0" err="1">
                <a:solidFill>
                  <a:schemeClr val="tx1"/>
                </a:solidFill>
                <a:effectLst/>
                <a:latin typeface="Arial" charset="0"/>
                <a:ea typeface="+mn-ea"/>
                <a:cs typeface="Arial" charset="0"/>
              </a:rPr>
              <a:t>CofE</a:t>
            </a:r>
            <a:r>
              <a:rPr lang="en-GB" sz="1200" i="1" kern="1200" dirty="0">
                <a:solidFill>
                  <a:schemeClr val="tx1"/>
                </a:solidFill>
                <a:effectLst/>
                <a:latin typeface="Arial" charset="0"/>
                <a:ea typeface="+mn-ea"/>
                <a:cs typeface="Arial" charset="0"/>
              </a:rPr>
              <a:t> Primary School, Church Meadow, Great </a:t>
            </a:r>
            <a:r>
              <a:rPr lang="en-GB" sz="1200" i="1" kern="1200" dirty="0" err="1">
                <a:solidFill>
                  <a:schemeClr val="tx1"/>
                </a:solidFill>
                <a:effectLst/>
                <a:latin typeface="Arial" charset="0"/>
                <a:ea typeface="+mn-ea"/>
                <a:cs typeface="Arial" charset="0"/>
              </a:rPr>
              <a:t>Gaddesden</a:t>
            </a:r>
            <a:r>
              <a:rPr lang="en-GB" sz="1200" i="1" kern="1200" dirty="0">
                <a:solidFill>
                  <a:schemeClr val="tx1"/>
                </a:solidFill>
                <a:effectLst/>
                <a:latin typeface="Arial" charset="0"/>
                <a:ea typeface="+mn-ea"/>
                <a:cs typeface="Arial" charset="0"/>
              </a:rPr>
              <a:t>, Hemel Hempstead HP1 3BS</a:t>
            </a:r>
            <a:endParaRPr lang="en-GB" sz="1200" kern="1200" dirty="0">
              <a:solidFill>
                <a:schemeClr val="tx1"/>
              </a:solidFill>
              <a:effectLst/>
              <a:latin typeface="Arial" charset="0"/>
              <a:ea typeface="+mn-ea"/>
              <a:cs typeface="Arial" charset="0"/>
            </a:endParaRPr>
          </a:p>
          <a:p>
            <a:r>
              <a:rPr lang="en-GB" sz="1200" i="1" kern="1200" dirty="0">
                <a:solidFill>
                  <a:schemeClr val="tx1"/>
                </a:solidFill>
                <a:effectLst/>
                <a:latin typeface="Arial" charset="0"/>
                <a:ea typeface="+mn-ea"/>
                <a:cs typeface="Arial" charset="0"/>
              </a:rPr>
              <a:t>Greenway Primary &amp; Nursery School, Crossways, Berkhamsted HP4 3NH</a:t>
            </a:r>
            <a:endParaRPr lang="en-GB" sz="1200" kern="1200" dirty="0">
              <a:solidFill>
                <a:schemeClr val="tx1"/>
              </a:solidFill>
              <a:effectLst/>
              <a:latin typeface="Arial" charset="0"/>
              <a:ea typeface="+mn-ea"/>
              <a:cs typeface="Arial" charset="0"/>
            </a:endParaRPr>
          </a:p>
          <a:p>
            <a:r>
              <a:rPr lang="en-GB" sz="1200" i="1" kern="1200" dirty="0">
                <a:solidFill>
                  <a:schemeClr val="tx1"/>
                </a:solidFill>
                <a:effectLst/>
                <a:latin typeface="Arial" charset="0"/>
                <a:ea typeface="+mn-ea"/>
                <a:cs typeface="Arial" charset="0"/>
              </a:rPr>
              <a:t>Kings Langley Primary School, Common La, Kings Langley WD4 8DQ </a:t>
            </a:r>
            <a:endParaRPr lang="en-GB" sz="1200" kern="1200" dirty="0">
              <a:solidFill>
                <a:schemeClr val="tx1"/>
              </a:solidFill>
              <a:effectLst/>
              <a:latin typeface="Arial" charset="0"/>
              <a:ea typeface="+mn-ea"/>
              <a:cs typeface="Arial" charset="0"/>
            </a:endParaRPr>
          </a:p>
          <a:p>
            <a:r>
              <a:rPr lang="en-GB" sz="1200" i="1" kern="1200" dirty="0">
                <a:solidFill>
                  <a:schemeClr val="tx1"/>
                </a:solidFill>
                <a:effectLst/>
                <a:latin typeface="Arial" charset="0"/>
                <a:ea typeface="+mn-ea"/>
                <a:cs typeface="Arial" charset="0"/>
              </a:rPr>
              <a:t>St. </a:t>
            </a:r>
            <a:r>
              <a:rPr lang="en-GB" sz="1200" i="1" kern="1200" dirty="0" err="1">
                <a:solidFill>
                  <a:schemeClr val="tx1"/>
                </a:solidFill>
                <a:effectLst/>
                <a:latin typeface="Arial" charset="0"/>
                <a:ea typeface="+mn-ea"/>
                <a:cs typeface="Arial" charset="0"/>
              </a:rPr>
              <a:t>Bartholemew</a:t>
            </a:r>
            <a:r>
              <a:rPr lang="en-GB" sz="1200" i="1" kern="1200" dirty="0">
                <a:solidFill>
                  <a:schemeClr val="tx1"/>
                </a:solidFill>
                <a:effectLst/>
                <a:latin typeface="Arial" charset="0"/>
                <a:ea typeface="+mn-ea"/>
                <a:cs typeface="Arial" charset="0"/>
              </a:rPr>
              <a:t> </a:t>
            </a:r>
            <a:r>
              <a:rPr lang="en-GB" sz="1200" i="1" kern="1200" dirty="0" err="1">
                <a:solidFill>
                  <a:schemeClr val="tx1"/>
                </a:solidFill>
                <a:effectLst/>
                <a:latin typeface="Arial" charset="0"/>
                <a:ea typeface="+mn-ea"/>
                <a:cs typeface="Arial" charset="0"/>
              </a:rPr>
              <a:t>CofE</a:t>
            </a:r>
            <a:r>
              <a:rPr lang="en-GB" sz="1200" i="1" kern="1200" dirty="0">
                <a:solidFill>
                  <a:schemeClr val="tx1"/>
                </a:solidFill>
                <a:effectLst/>
                <a:latin typeface="Arial" charset="0"/>
                <a:ea typeface="+mn-ea"/>
                <a:cs typeface="Arial" charset="0"/>
              </a:rPr>
              <a:t> Primary School, Common Field, Wigginton, Tring HP23 6EP</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1" i="1" kern="1200" dirty="0">
                <a:solidFill>
                  <a:schemeClr val="tx1"/>
                </a:solidFill>
                <a:effectLst/>
                <a:latin typeface="Arial" charset="0"/>
                <a:ea typeface="+mn-ea"/>
                <a:cs typeface="Arial" charset="0"/>
              </a:rPr>
              <a:t>The Collett SEN School Secondary School, Hemel Hempstead, HP1 1TQ</a:t>
            </a:r>
            <a:endParaRPr lang="en-GB" sz="1200" b="1" kern="1200" dirty="0">
              <a:solidFill>
                <a:schemeClr val="tx1"/>
              </a:solidFill>
              <a:effectLst/>
              <a:latin typeface="Arial" charset="0"/>
              <a:ea typeface="+mn-ea"/>
              <a:cs typeface="Arial" charset="0"/>
            </a:endParaRPr>
          </a:p>
          <a:p>
            <a:endParaRPr lang="en-GB" sz="1200" kern="1200" dirty="0">
              <a:solidFill>
                <a:schemeClr val="tx1"/>
              </a:solidFill>
              <a:effectLst/>
              <a:latin typeface="Arial" charset="0"/>
              <a:ea typeface="+mn-ea"/>
              <a:cs typeface="Arial" charset="0"/>
            </a:endParaRPr>
          </a:p>
          <a:p>
            <a:endParaRPr lang="en-GB" dirty="0"/>
          </a:p>
        </p:txBody>
      </p:sp>
      <p:sp>
        <p:nvSpPr>
          <p:cNvPr id="4" name="Slide Number Placeholder 3"/>
          <p:cNvSpPr>
            <a:spLocks noGrp="1"/>
          </p:cNvSpPr>
          <p:nvPr>
            <p:ph type="sldNum" sz="quarter" idx="5"/>
          </p:nvPr>
        </p:nvSpPr>
        <p:spPr/>
        <p:txBody>
          <a:bodyPr/>
          <a:lstStyle/>
          <a:p>
            <a:pPr>
              <a:defRPr/>
            </a:pPr>
            <a:fld id="{26CF914B-0DC3-46ED-8989-A11F7752D13D}" type="slidenum">
              <a:rPr lang="en-GB" altLang="en-US" smtClean="0"/>
              <a:pPr>
                <a:defRPr/>
              </a:pPr>
              <a:t>6</a:t>
            </a:fld>
            <a:endParaRPr lang="en-GB" altLang="en-US"/>
          </a:p>
        </p:txBody>
      </p:sp>
    </p:spTree>
    <p:extLst>
      <p:ext uri="{BB962C8B-B14F-4D97-AF65-F5344CB8AC3E}">
        <p14:creationId xmlns:p14="http://schemas.microsoft.com/office/powerpoint/2010/main" val="3131407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cs typeface="Arial" panose="020B0604020202020204" pitchFamily="34" charset="0"/>
              </a:rPr>
              <a:t>Hand over to Simon for update</a:t>
            </a:r>
          </a:p>
          <a:p>
            <a:endParaRPr lang="en-GB" dirty="0"/>
          </a:p>
        </p:txBody>
      </p:sp>
      <p:sp>
        <p:nvSpPr>
          <p:cNvPr id="4" name="Slide Number Placeholder 3"/>
          <p:cNvSpPr>
            <a:spLocks noGrp="1"/>
          </p:cNvSpPr>
          <p:nvPr>
            <p:ph type="sldNum" sz="quarter" idx="5"/>
          </p:nvPr>
        </p:nvSpPr>
        <p:spPr/>
        <p:txBody>
          <a:bodyPr/>
          <a:lstStyle/>
          <a:p>
            <a:pPr>
              <a:defRPr/>
            </a:pPr>
            <a:fld id="{26CF914B-0DC3-46ED-8989-A11F7752D13D}" type="slidenum">
              <a:rPr lang="en-GB" altLang="en-US" smtClean="0"/>
              <a:pPr>
                <a:defRPr/>
              </a:pPr>
              <a:t>8</a:t>
            </a:fld>
            <a:endParaRPr lang="en-GB" altLang="en-US"/>
          </a:p>
        </p:txBody>
      </p:sp>
    </p:spTree>
    <p:extLst>
      <p:ext uri="{BB962C8B-B14F-4D97-AF65-F5344CB8AC3E}">
        <p14:creationId xmlns:p14="http://schemas.microsoft.com/office/powerpoint/2010/main" val="3961424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8.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216" y="1447801"/>
            <a:ext cx="6619244" cy="3329581"/>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66216" y="4777380"/>
            <a:ext cx="6619244" cy="861420"/>
          </a:xfrm>
        </p:spPr>
        <p:txBody>
          <a:bodyPr anchor="t"/>
          <a:lstStyle>
            <a:lvl1pPr marL="0" indent="0" algn="l">
              <a:buNone/>
              <a:defRPr cap="all">
                <a:solidFill>
                  <a:schemeClr val="accent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3CD314-ABAD-47CE-A5D5-F131CF2DB8DC}" type="datetimeFigureOut">
              <a:rPr lang="en-GB" smtClean="0"/>
              <a:t>12/10/2021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7764406" y="295730"/>
            <a:ext cx="628649" cy="767687"/>
          </a:xfrm>
          <a:prstGeom prst="rect">
            <a:avLst/>
          </a:prstGeom>
        </p:spPr>
        <p:txBody>
          <a:bodyPr/>
          <a:lstStyle/>
          <a:p>
            <a:fld id="{D8CC06C5-FFA5-4073-B5B5-8FB8CC48B8AC}" type="slidenum">
              <a:rPr lang="en-GB" smtClean="0"/>
              <a:t>‹#›</a:t>
            </a:fld>
            <a:endParaRPr lang="en-GB"/>
          </a:p>
        </p:txBody>
      </p:sp>
    </p:spTree>
    <p:extLst>
      <p:ext uri="{BB962C8B-B14F-4D97-AF65-F5344CB8AC3E}">
        <p14:creationId xmlns:p14="http://schemas.microsoft.com/office/powerpoint/2010/main" val="302024923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7" y="4800587"/>
            <a:ext cx="6619243"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216" y="685800"/>
            <a:ext cx="6619244"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866217" y="5367325"/>
            <a:ext cx="6619242"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DA3CD314-ABAD-47CE-A5D5-F131CF2DB8DC}" type="datetimeFigureOut">
              <a:rPr lang="en-GB" smtClean="0"/>
              <a:t>12/10/2021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7764406" y="295730"/>
            <a:ext cx="628649" cy="767687"/>
          </a:xfrm>
          <a:prstGeom prst="rect">
            <a:avLst/>
          </a:prstGeom>
        </p:spPr>
        <p:txBody>
          <a:bodyPr/>
          <a:lstStyle/>
          <a:p>
            <a:fld id="{D8CC06C5-FFA5-4073-B5B5-8FB8CC48B8AC}" type="slidenum">
              <a:rPr lang="en-GB" smtClean="0"/>
              <a:t>‹#›</a:t>
            </a:fld>
            <a:endParaRPr lang="en-GB"/>
          </a:p>
        </p:txBody>
      </p:sp>
    </p:spTree>
    <p:extLst>
      <p:ext uri="{BB962C8B-B14F-4D97-AF65-F5344CB8AC3E}">
        <p14:creationId xmlns:p14="http://schemas.microsoft.com/office/powerpoint/2010/main" val="111721009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6" y="1447800"/>
            <a:ext cx="6619244" cy="1981200"/>
          </a:xfrm>
        </p:spPr>
        <p:txBody>
          <a:bodyPr/>
          <a:lstStyle>
            <a:lvl1pPr>
              <a:defRPr sz="3600"/>
            </a:lvl1pPr>
          </a:lstStyle>
          <a:p>
            <a:r>
              <a:rPr lang="en-US"/>
              <a:t>Click to edit Master title style</a:t>
            </a:r>
            <a:endParaRPr lang="en-US" dirty="0"/>
          </a:p>
        </p:txBody>
      </p:sp>
      <p:sp>
        <p:nvSpPr>
          <p:cNvPr id="8" name="Text Placeholder 3"/>
          <p:cNvSpPr>
            <a:spLocks noGrp="1"/>
          </p:cNvSpPr>
          <p:nvPr>
            <p:ph type="body" sz="half" idx="2"/>
          </p:nvPr>
        </p:nvSpPr>
        <p:spPr>
          <a:xfrm>
            <a:off x="866216" y="3657600"/>
            <a:ext cx="6619244" cy="23622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fld id="{DA3CD314-ABAD-47CE-A5D5-F131CF2DB8DC}" type="datetimeFigureOut">
              <a:rPr lang="en-GB" smtClean="0"/>
              <a:t>12/10/2021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7764406" y="295730"/>
            <a:ext cx="628649" cy="767687"/>
          </a:xfrm>
          <a:prstGeom prst="rect">
            <a:avLst/>
          </a:prstGeom>
        </p:spPr>
        <p:txBody>
          <a:bodyPr/>
          <a:lstStyle/>
          <a:p>
            <a:fld id="{D8CC06C5-FFA5-4073-B5B5-8FB8CC48B8AC}" type="slidenum">
              <a:rPr lang="en-GB" smtClean="0"/>
              <a:t>‹#›</a:t>
            </a:fld>
            <a:endParaRPr lang="en-GB"/>
          </a:p>
        </p:txBody>
      </p:sp>
    </p:spTree>
    <p:extLst>
      <p:ext uri="{BB962C8B-B14F-4D97-AF65-F5344CB8AC3E}">
        <p14:creationId xmlns:p14="http://schemas.microsoft.com/office/powerpoint/2010/main" val="349520583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101" y="1447800"/>
            <a:ext cx="5999486" cy="2323374"/>
          </a:xfrm>
        </p:spPr>
        <p:txBody>
          <a:bodyPr/>
          <a:lstStyle>
            <a:lvl1pPr>
              <a:defRPr sz="3600"/>
            </a:lvl1pPr>
          </a:lstStyle>
          <a:p>
            <a:r>
              <a:rPr lang="en-US"/>
              <a:t>Click to edit Master title style</a:t>
            </a:r>
            <a:endParaRPr lang="en-US" dirty="0"/>
          </a:p>
        </p:txBody>
      </p:sp>
      <p:sp>
        <p:nvSpPr>
          <p:cNvPr id="14" name="Text Placeholder 3"/>
          <p:cNvSpPr>
            <a:spLocks noGrp="1"/>
          </p:cNvSpPr>
          <p:nvPr>
            <p:ph type="body" sz="half" idx="13"/>
          </p:nvPr>
        </p:nvSpPr>
        <p:spPr>
          <a:xfrm>
            <a:off x="1447800" y="3771174"/>
            <a:ext cx="5459737" cy="342174"/>
          </a:xfrm>
        </p:spPr>
        <p:txBody>
          <a:bodyPr anchor="t">
            <a:normAutofit/>
          </a:bodyPr>
          <a:lstStyle>
            <a:lvl1pPr marL="0" indent="0">
              <a:buNone/>
              <a:defRPr lang="en-US" sz="1050" b="0" i="0" kern="1200" cap="small" dirty="0">
                <a:solidFill>
                  <a:schemeClr val="accent1"/>
                </a:solidFill>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0" name="Text Placeholder 3"/>
          <p:cNvSpPr>
            <a:spLocks noGrp="1"/>
          </p:cNvSpPr>
          <p:nvPr>
            <p:ph type="body" sz="half" idx="2"/>
          </p:nvPr>
        </p:nvSpPr>
        <p:spPr>
          <a:xfrm>
            <a:off x="866216" y="4350657"/>
            <a:ext cx="6619244" cy="16764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fld id="{DA3CD314-ABAD-47CE-A5D5-F131CF2DB8DC}" type="datetimeFigureOut">
              <a:rPr lang="en-GB" smtClean="0"/>
              <a:t>12/10/2021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7764406" y="295730"/>
            <a:ext cx="628649" cy="767687"/>
          </a:xfrm>
          <a:prstGeom prst="rect">
            <a:avLst/>
          </a:prstGeom>
        </p:spPr>
        <p:txBody>
          <a:bodyPr/>
          <a:lstStyle/>
          <a:p>
            <a:fld id="{D8CC06C5-FFA5-4073-B5B5-8FB8CC48B8AC}" type="slidenum">
              <a:rPr lang="en-GB" smtClean="0"/>
              <a:t>‹#›</a:t>
            </a:fld>
            <a:endParaRPr lang="en-GB"/>
          </a:p>
        </p:txBody>
      </p:sp>
      <p:sp>
        <p:nvSpPr>
          <p:cNvPr id="9" name="TextBox 8"/>
          <p:cNvSpPr txBox="1"/>
          <p:nvPr/>
        </p:nvSpPr>
        <p:spPr>
          <a:xfrm>
            <a:off x="673721" y="971254"/>
            <a:ext cx="601434" cy="1500411"/>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9150" dirty="0"/>
              <a:t>“</a:t>
            </a:r>
          </a:p>
        </p:txBody>
      </p:sp>
      <p:sp>
        <p:nvSpPr>
          <p:cNvPr id="13" name="TextBox 12"/>
          <p:cNvSpPr txBox="1"/>
          <p:nvPr/>
        </p:nvSpPr>
        <p:spPr>
          <a:xfrm>
            <a:off x="6997868" y="2613788"/>
            <a:ext cx="601434" cy="1500411"/>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9150" dirty="0"/>
              <a:t>”</a:t>
            </a:r>
          </a:p>
        </p:txBody>
      </p:sp>
    </p:spTree>
    <p:extLst>
      <p:ext uri="{BB962C8B-B14F-4D97-AF65-F5344CB8AC3E}">
        <p14:creationId xmlns:p14="http://schemas.microsoft.com/office/powerpoint/2010/main" val="417089711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216" y="3124201"/>
            <a:ext cx="6619245" cy="1653180"/>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866216" y="4777381"/>
            <a:ext cx="6619244" cy="860400"/>
          </a:xfrm>
        </p:spPr>
        <p:txBody>
          <a:bodyPr anchor="t"/>
          <a:lstStyle>
            <a:lvl1pPr marL="0" indent="0" algn="l">
              <a:buNone/>
              <a:defRPr sz="1500" cap="none">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3CD314-ABAD-47CE-A5D5-F131CF2DB8DC}" type="datetimeFigureOut">
              <a:rPr lang="en-GB" smtClean="0"/>
              <a:t>12/10/2021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7764406" y="295730"/>
            <a:ext cx="628649" cy="767687"/>
          </a:xfrm>
          <a:prstGeom prst="rect">
            <a:avLst/>
          </a:prstGeom>
        </p:spPr>
        <p:txBody>
          <a:bodyPr/>
          <a:lstStyle/>
          <a:p>
            <a:fld id="{D8CC06C5-FFA5-4073-B5B5-8FB8CC48B8AC}" type="slidenum">
              <a:rPr lang="en-GB" smtClean="0"/>
              <a:t>‹#›</a:t>
            </a:fld>
            <a:endParaRPr lang="en-GB"/>
          </a:p>
        </p:txBody>
      </p:sp>
    </p:spTree>
    <p:extLst>
      <p:ext uri="{BB962C8B-B14F-4D97-AF65-F5344CB8AC3E}">
        <p14:creationId xmlns:p14="http://schemas.microsoft.com/office/powerpoint/2010/main" val="243490869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a:t>Click to edit Master title style</a:t>
            </a:r>
            <a:endParaRPr lang="en-US" dirty="0"/>
          </a:p>
        </p:txBody>
      </p:sp>
      <p:sp>
        <p:nvSpPr>
          <p:cNvPr id="3" name="Text Placeholder 2"/>
          <p:cNvSpPr>
            <a:spLocks noGrp="1"/>
          </p:cNvSpPr>
          <p:nvPr>
            <p:ph type="body" idx="1"/>
          </p:nvPr>
        </p:nvSpPr>
        <p:spPr>
          <a:xfrm>
            <a:off x="474710" y="1981200"/>
            <a:ext cx="2210150"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6" name="Text Placeholder 3"/>
          <p:cNvSpPr>
            <a:spLocks noGrp="1"/>
          </p:cNvSpPr>
          <p:nvPr>
            <p:ph type="body" sz="half" idx="15"/>
          </p:nvPr>
        </p:nvSpPr>
        <p:spPr>
          <a:xfrm>
            <a:off x="489347" y="2667000"/>
            <a:ext cx="21955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2912745" y="1981200"/>
            <a:ext cx="2202181"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9" name="Text Placeholder 3"/>
          <p:cNvSpPr>
            <a:spLocks noGrp="1"/>
          </p:cNvSpPr>
          <p:nvPr>
            <p:ph type="body" sz="half" idx="16"/>
          </p:nvPr>
        </p:nvSpPr>
        <p:spPr>
          <a:xfrm>
            <a:off x="2904829" y="2667000"/>
            <a:ext cx="2210096"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5343525" y="1981200"/>
            <a:ext cx="2199085"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Text Placeholder 3"/>
          <p:cNvSpPr>
            <a:spLocks noGrp="1"/>
          </p:cNvSpPr>
          <p:nvPr>
            <p:ph type="body" sz="half" idx="17"/>
          </p:nvPr>
        </p:nvSpPr>
        <p:spPr>
          <a:xfrm>
            <a:off x="5343525" y="2667000"/>
            <a:ext cx="219908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17" name="Straight Connector 16"/>
          <p:cNvCxnSpPr/>
          <p:nvPr/>
        </p:nvCxnSpPr>
        <p:spPr>
          <a:xfrm>
            <a:off x="2794607"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167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A3CD314-ABAD-47CE-A5D5-F131CF2DB8DC}" type="datetimeFigureOut">
              <a:rPr lang="en-GB" smtClean="0"/>
              <a:t>12/10/2021</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7764406" y="295730"/>
            <a:ext cx="628649" cy="767687"/>
          </a:xfrm>
          <a:prstGeom prst="rect">
            <a:avLst/>
          </a:prstGeom>
        </p:spPr>
        <p:txBody>
          <a:bodyPr/>
          <a:lstStyle/>
          <a:p>
            <a:fld id="{D8CC06C5-FFA5-4073-B5B5-8FB8CC48B8AC}" type="slidenum">
              <a:rPr lang="en-GB" smtClean="0"/>
              <a:t>‹#›</a:t>
            </a:fld>
            <a:endParaRPr lang="en-GB"/>
          </a:p>
        </p:txBody>
      </p:sp>
    </p:spTree>
    <p:extLst>
      <p:ext uri="{BB962C8B-B14F-4D97-AF65-F5344CB8AC3E}">
        <p14:creationId xmlns:p14="http://schemas.microsoft.com/office/powerpoint/2010/main" val="236737791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a:t>Click to edit Master title style</a:t>
            </a:r>
            <a:endParaRPr lang="en-US" dirty="0"/>
          </a:p>
        </p:txBody>
      </p:sp>
      <p:sp>
        <p:nvSpPr>
          <p:cNvPr id="3" name="Text Placeholder 2"/>
          <p:cNvSpPr>
            <a:spLocks noGrp="1"/>
          </p:cNvSpPr>
          <p:nvPr>
            <p:ph type="body" idx="1"/>
          </p:nvPr>
        </p:nvSpPr>
        <p:spPr>
          <a:xfrm>
            <a:off x="489347" y="4250949"/>
            <a:ext cx="2205038"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9" name="Picture Placeholder 2"/>
          <p:cNvSpPr>
            <a:spLocks noGrp="1" noChangeAspect="1"/>
          </p:cNvSpPr>
          <p:nvPr>
            <p:ph type="pic" idx="15"/>
          </p:nvPr>
        </p:nvSpPr>
        <p:spPr>
          <a:xfrm>
            <a:off x="489347" y="2209800"/>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2" name="Text Placeholder 3"/>
          <p:cNvSpPr>
            <a:spLocks noGrp="1"/>
          </p:cNvSpPr>
          <p:nvPr>
            <p:ph type="body" sz="half" idx="18"/>
          </p:nvPr>
        </p:nvSpPr>
        <p:spPr>
          <a:xfrm>
            <a:off x="489347" y="4827212"/>
            <a:ext cx="220503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2917032" y="4250949"/>
            <a:ext cx="2197894"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0" name="Picture Placeholder 2"/>
          <p:cNvSpPr>
            <a:spLocks noGrp="1" noChangeAspect="1"/>
          </p:cNvSpPr>
          <p:nvPr>
            <p:ph type="pic" idx="21"/>
          </p:nvPr>
        </p:nvSpPr>
        <p:spPr>
          <a:xfrm>
            <a:off x="2917031" y="2209800"/>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3" name="Text Placeholder 3"/>
          <p:cNvSpPr>
            <a:spLocks noGrp="1"/>
          </p:cNvSpPr>
          <p:nvPr>
            <p:ph type="body" sz="half" idx="19"/>
          </p:nvPr>
        </p:nvSpPr>
        <p:spPr>
          <a:xfrm>
            <a:off x="2916016" y="4827211"/>
            <a:ext cx="2200805"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5343525" y="4250949"/>
            <a:ext cx="2199085"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1" name="Picture Placeholder 2"/>
          <p:cNvSpPr>
            <a:spLocks noGrp="1" noChangeAspect="1"/>
          </p:cNvSpPr>
          <p:nvPr>
            <p:ph type="pic" idx="22"/>
          </p:nvPr>
        </p:nvSpPr>
        <p:spPr>
          <a:xfrm>
            <a:off x="5343525" y="2209800"/>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20"/>
          </p:nvPr>
        </p:nvSpPr>
        <p:spPr>
          <a:xfrm>
            <a:off x="5343432" y="4827209"/>
            <a:ext cx="220199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17" name="Straight Connector 16"/>
          <p:cNvCxnSpPr/>
          <p:nvPr/>
        </p:nvCxnSpPr>
        <p:spPr>
          <a:xfrm>
            <a:off x="2794607"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167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A3CD314-ABAD-47CE-A5D5-F131CF2DB8DC}" type="datetimeFigureOut">
              <a:rPr lang="en-GB" smtClean="0"/>
              <a:t>12/10/2021</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7764406" y="295730"/>
            <a:ext cx="628649" cy="767687"/>
          </a:xfrm>
          <a:prstGeom prst="rect">
            <a:avLst/>
          </a:prstGeom>
        </p:spPr>
        <p:txBody>
          <a:bodyPr/>
          <a:lstStyle/>
          <a:p>
            <a:fld id="{D8CC06C5-FFA5-4073-B5B5-8FB8CC48B8AC}" type="slidenum">
              <a:rPr lang="en-GB" smtClean="0"/>
              <a:t>‹#›</a:t>
            </a:fld>
            <a:endParaRPr lang="en-GB"/>
          </a:p>
        </p:txBody>
      </p:sp>
    </p:spTree>
    <p:extLst>
      <p:ext uri="{BB962C8B-B14F-4D97-AF65-F5344CB8AC3E}">
        <p14:creationId xmlns:p14="http://schemas.microsoft.com/office/powerpoint/2010/main" val="352871801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3CD314-ABAD-47CE-A5D5-F131CF2DB8DC}" type="datetimeFigureOut">
              <a:rPr lang="en-GB" smtClean="0"/>
              <a:t>12/10/2021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7764406" y="295730"/>
            <a:ext cx="628649" cy="767687"/>
          </a:xfrm>
          <a:prstGeom prst="rect">
            <a:avLst/>
          </a:prstGeom>
        </p:spPr>
        <p:txBody>
          <a:bodyPr/>
          <a:lstStyle/>
          <a:p>
            <a:fld id="{D8CC06C5-FFA5-4073-B5B5-8FB8CC48B8AC}" type="slidenum">
              <a:rPr lang="en-GB" smtClean="0"/>
              <a:t>‹#›</a:t>
            </a:fld>
            <a:endParaRPr lang="en-GB"/>
          </a:p>
        </p:txBody>
      </p:sp>
    </p:spTree>
    <p:extLst>
      <p:ext uri="{BB962C8B-B14F-4D97-AF65-F5344CB8AC3E}">
        <p14:creationId xmlns:p14="http://schemas.microsoft.com/office/powerpoint/2010/main" val="56055600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8159" y="430214"/>
            <a:ext cx="131445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348" y="887414"/>
            <a:ext cx="5567362"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3CD314-ABAD-47CE-A5D5-F131CF2DB8DC}" type="datetimeFigureOut">
              <a:rPr lang="en-GB" smtClean="0"/>
              <a:t>12/10/2021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7764406" y="295730"/>
            <a:ext cx="628649" cy="767687"/>
          </a:xfrm>
          <a:prstGeom prst="rect">
            <a:avLst/>
          </a:prstGeom>
        </p:spPr>
        <p:txBody>
          <a:bodyPr/>
          <a:lstStyle/>
          <a:p>
            <a:fld id="{D8CC06C5-FFA5-4073-B5B5-8FB8CC48B8AC}" type="slidenum">
              <a:rPr lang="en-GB" smtClean="0"/>
              <a:t>‹#›</a:t>
            </a:fld>
            <a:endParaRPr lang="en-GB"/>
          </a:p>
        </p:txBody>
      </p:sp>
    </p:spTree>
    <p:extLst>
      <p:ext uri="{BB962C8B-B14F-4D97-AF65-F5344CB8AC3E}">
        <p14:creationId xmlns:p14="http://schemas.microsoft.com/office/powerpoint/2010/main" val="369147980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53E1BF1-10EC-4D65-8B76-1E5CB526C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6988" y="0"/>
            <a:ext cx="5395912" cy="4645025"/>
          </a:xfrm>
          <a:prstGeom prst="rect">
            <a:avLst/>
          </a:prstGeom>
          <a:noFill/>
          <a:ln>
            <a:noFill/>
          </a:ln>
          <a:effectLst/>
          <a:extLst>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3">
            <a:extLst>
              <a:ext uri="{FF2B5EF4-FFF2-40B4-BE49-F238E27FC236}">
                <a16:creationId xmlns:a16="http://schemas.microsoft.com/office/drawing/2014/main" id="{183D1204-F388-48AC-A015-A9D27DA3CBEB}"/>
              </a:ext>
            </a:extLst>
          </p:cNvPr>
          <p:cNvSpPr>
            <a:spLocks noChangeArrowheads="1"/>
          </p:cNvSpPr>
          <p:nvPr/>
        </p:nvSpPr>
        <p:spPr bwMode="auto">
          <a:xfrm>
            <a:off x="0" y="4837113"/>
            <a:ext cx="6945313" cy="1398587"/>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eaLnBrk="0" hangingPunct="0">
              <a:defRPr sz="2000" b="1">
                <a:solidFill>
                  <a:srgbClr val="007833"/>
                </a:solidFill>
                <a:latin typeface="Univers 45 Light" pitchFamily="2" charset="0"/>
                <a:cs typeface="Arial" charset="0"/>
              </a:defRPr>
            </a:lvl1pPr>
            <a:lvl2pPr marL="742950" indent="-285750" eaLnBrk="0" hangingPunct="0">
              <a:defRPr sz="2000" b="1">
                <a:solidFill>
                  <a:srgbClr val="007833"/>
                </a:solidFill>
                <a:latin typeface="Univers 45 Light" pitchFamily="2" charset="0"/>
                <a:cs typeface="Arial" charset="0"/>
              </a:defRPr>
            </a:lvl2pPr>
            <a:lvl3pPr marL="1143000" indent="-228600" eaLnBrk="0" hangingPunct="0">
              <a:defRPr sz="2000" b="1">
                <a:solidFill>
                  <a:srgbClr val="007833"/>
                </a:solidFill>
                <a:latin typeface="Univers 45 Light" pitchFamily="2" charset="0"/>
                <a:cs typeface="Arial" charset="0"/>
              </a:defRPr>
            </a:lvl3pPr>
            <a:lvl4pPr marL="1600200" indent="-228600" eaLnBrk="0" hangingPunct="0">
              <a:defRPr sz="2000" b="1">
                <a:solidFill>
                  <a:srgbClr val="007833"/>
                </a:solidFill>
                <a:latin typeface="Univers 45 Light" pitchFamily="2" charset="0"/>
                <a:cs typeface="Arial" charset="0"/>
              </a:defRPr>
            </a:lvl4pPr>
            <a:lvl5pPr marL="2057400" indent="-228600" eaLnBrk="0" hangingPunct="0">
              <a:defRPr sz="2000" b="1">
                <a:solidFill>
                  <a:srgbClr val="007833"/>
                </a:solidFill>
                <a:latin typeface="Univers 45 Light" pitchFamily="2" charset="0"/>
                <a:cs typeface="Arial" charset="0"/>
              </a:defRPr>
            </a:lvl5pPr>
            <a:lvl6pPr marL="2514600" indent="-228600" algn="ctr" eaLnBrk="0" fontAlgn="base" hangingPunct="0">
              <a:spcBef>
                <a:spcPct val="0"/>
              </a:spcBef>
              <a:spcAft>
                <a:spcPct val="0"/>
              </a:spcAft>
              <a:defRPr sz="2000" b="1">
                <a:solidFill>
                  <a:srgbClr val="007833"/>
                </a:solidFill>
                <a:latin typeface="Univers 45 Light" pitchFamily="2" charset="0"/>
                <a:cs typeface="Arial" charset="0"/>
              </a:defRPr>
            </a:lvl6pPr>
            <a:lvl7pPr marL="2971800" indent="-228600" algn="ctr" eaLnBrk="0" fontAlgn="base" hangingPunct="0">
              <a:spcBef>
                <a:spcPct val="0"/>
              </a:spcBef>
              <a:spcAft>
                <a:spcPct val="0"/>
              </a:spcAft>
              <a:defRPr sz="2000" b="1">
                <a:solidFill>
                  <a:srgbClr val="007833"/>
                </a:solidFill>
                <a:latin typeface="Univers 45 Light" pitchFamily="2" charset="0"/>
                <a:cs typeface="Arial" charset="0"/>
              </a:defRPr>
            </a:lvl7pPr>
            <a:lvl8pPr marL="3429000" indent="-228600" algn="ctr" eaLnBrk="0" fontAlgn="base" hangingPunct="0">
              <a:spcBef>
                <a:spcPct val="0"/>
              </a:spcBef>
              <a:spcAft>
                <a:spcPct val="0"/>
              </a:spcAft>
              <a:defRPr sz="2000" b="1">
                <a:solidFill>
                  <a:srgbClr val="007833"/>
                </a:solidFill>
                <a:latin typeface="Univers 45 Light" pitchFamily="2" charset="0"/>
                <a:cs typeface="Arial" charset="0"/>
              </a:defRPr>
            </a:lvl8pPr>
            <a:lvl9pPr marL="3886200" indent="-228600" algn="ctr" eaLnBrk="0" fontAlgn="base" hangingPunct="0">
              <a:spcBef>
                <a:spcPct val="0"/>
              </a:spcBef>
              <a:spcAft>
                <a:spcPct val="0"/>
              </a:spcAft>
              <a:defRPr sz="2000" b="1">
                <a:solidFill>
                  <a:srgbClr val="007833"/>
                </a:solidFill>
                <a:latin typeface="Univers 45 Light" pitchFamily="2" charset="0"/>
                <a:cs typeface="Arial" charset="0"/>
              </a:defRPr>
            </a:lvl9pPr>
          </a:lstStyle>
          <a:p>
            <a:pPr algn="ctr" eaLnBrk="1" hangingPunct="1">
              <a:defRPr/>
            </a:pPr>
            <a:endParaRPr lang="en-US" altLang="en-US"/>
          </a:p>
        </p:txBody>
      </p:sp>
      <p:sp>
        <p:nvSpPr>
          <p:cNvPr id="6" name="Rectangle 5">
            <a:extLst>
              <a:ext uri="{FF2B5EF4-FFF2-40B4-BE49-F238E27FC236}">
                <a16:creationId xmlns:a16="http://schemas.microsoft.com/office/drawing/2014/main" id="{944A2FFC-0449-434E-B44B-23ADF5C1B5FB}"/>
              </a:ext>
            </a:extLst>
          </p:cNvPr>
          <p:cNvSpPr>
            <a:spLocks noChangeArrowheads="1"/>
          </p:cNvSpPr>
          <p:nvPr/>
        </p:nvSpPr>
        <p:spPr bwMode="auto">
          <a:xfrm>
            <a:off x="576263" y="5881688"/>
            <a:ext cx="4649787" cy="29845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eaLnBrk="0" hangingPunct="0">
              <a:defRPr sz="2000" b="1">
                <a:solidFill>
                  <a:srgbClr val="007833"/>
                </a:solidFill>
                <a:latin typeface="Univers 45 Light" pitchFamily="2" charset="0"/>
                <a:cs typeface="Arial" charset="0"/>
              </a:defRPr>
            </a:lvl1pPr>
            <a:lvl2pPr marL="742950" indent="-285750" eaLnBrk="0" hangingPunct="0">
              <a:defRPr sz="2000" b="1">
                <a:solidFill>
                  <a:srgbClr val="007833"/>
                </a:solidFill>
                <a:latin typeface="Univers 45 Light" pitchFamily="2" charset="0"/>
                <a:cs typeface="Arial" charset="0"/>
              </a:defRPr>
            </a:lvl2pPr>
            <a:lvl3pPr marL="1143000" indent="-228600" eaLnBrk="0" hangingPunct="0">
              <a:defRPr sz="2000" b="1">
                <a:solidFill>
                  <a:srgbClr val="007833"/>
                </a:solidFill>
                <a:latin typeface="Univers 45 Light" pitchFamily="2" charset="0"/>
                <a:cs typeface="Arial" charset="0"/>
              </a:defRPr>
            </a:lvl3pPr>
            <a:lvl4pPr marL="1600200" indent="-228600" eaLnBrk="0" hangingPunct="0">
              <a:defRPr sz="2000" b="1">
                <a:solidFill>
                  <a:srgbClr val="007833"/>
                </a:solidFill>
                <a:latin typeface="Univers 45 Light" pitchFamily="2" charset="0"/>
                <a:cs typeface="Arial" charset="0"/>
              </a:defRPr>
            </a:lvl4pPr>
            <a:lvl5pPr marL="2057400" indent="-228600" eaLnBrk="0" hangingPunct="0">
              <a:defRPr sz="2000" b="1">
                <a:solidFill>
                  <a:srgbClr val="007833"/>
                </a:solidFill>
                <a:latin typeface="Univers 45 Light" pitchFamily="2" charset="0"/>
                <a:cs typeface="Arial" charset="0"/>
              </a:defRPr>
            </a:lvl5pPr>
            <a:lvl6pPr marL="2514600" indent="-228600" algn="ctr" eaLnBrk="0" fontAlgn="base" hangingPunct="0">
              <a:spcBef>
                <a:spcPct val="0"/>
              </a:spcBef>
              <a:spcAft>
                <a:spcPct val="0"/>
              </a:spcAft>
              <a:defRPr sz="2000" b="1">
                <a:solidFill>
                  <a:srgbClr val="007833"/>
                </a:solidFill>
                <a:latin typeface="Univers 45 Light" pitchFamily="2" charset="0"/>
                <a:cs typeface="Arial" charset="0"/>
              </a:defRPr>
            </a:lvl6pPr>
            <a:lvl7pPr marL="2971800" indent="-228600" algn="ctr" eaLnBrk="0" fontAlgn="base" hangingPunct="0">
              <a:spcBef>
                <a:spcPct val="0"/>
              </a:spcBef>
              <a:spcAft>
                <a:spcPct val="0"/>
              </a:spcAft>
              <a:defRPr sz="2000" b="1">
                <a:solidFill>
                  <a:srgbClr val="007833"/>
                </a:solidFill>
                <a:latin typeface="Univers 45 Light" pitchFamily="2" charset="0"/>
                <a:cs typeface="Arial" charset="0"/>
              </a:defRPr>
            </a:lvl7pPr>
            <a:lvl8pPr marL="3429000" indent="-228600" algn="ctr" eaLnBrk="0" fontAlgn="base" hangingPunct="0">
              <a:spcBef>
                <a:spcPct val="0"/>
              </a:spcBef>
              <a:spcAft>
                <a:spcPct val="0"/>
              </a:spcAft>
              <a:defRPr sz="2000" b="1">
                <a:solidFill>
                  <a:srgbClr val="007833"/>
                </a:solidFill>
                <a:latin typeface="Univers 45 Light" pitchFamily="2" charset="0"/>
                <a:cs typeface="Arial" charset="0"/>
              </a:defRPr>
            </a:lvl8pPr>
            <a:lvl9pPr marL="3886200" indent="-228600" algn="ctr" eaLnBrk="0" fontAlgn="base" hangingPunct="0">
              <a:spcBef>
                <a:spcPct val="0"/>
              </a:spcBef>
              <a:spcAft>
                <a:spcPct val="0"/>
              </a:spcAft>
              <a:defRPr sz="2000" b="1">
                <a:solidFill>
                  <a:srgbClr val="007833"/>
                </a:solidFill>
                <a:latin typeface="Univers 45 Light" pitchFamily="2" charset="0"/>
                <a:cs typeface="Arial" charset="0"/>
              </a:defRPr>
            </a:lvl9pPr>
          </a:lstStyle>
          <a:p>
            <a:pPr algn="ctr" eaLnBrk="1" hangingPunct="1">
              <a:defRPr/>
            </a:pPr>
            <a:endParaRPr lang="en-US" altLang="en-US"/>
          </a:p>
        </p:txBody>
      </p:sp>
      <p:pic>
        <p:nvPicPr>
          <p:cNvPr id="7" name="Picture 7">
            <a:extLst>
              <a:ext uri="{FF2B5EF4-FFF2-40B4-BE49-F238E27FC236}">
                <a16:creationId xmlns:a16="http://schemas.microsoft.com/office/drawing/2014/main" id="{545F5D72-C119-4697-A10F-1445B3EC66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0488" y="182563"/>
            <a:ext cx="811212" cy="1071562"/>
          </a:xfrm>
          <a:prstGeom prst="rect">
            <a:avLst/>
          </a:prstGeom>
          <a:noFill/>
          <a:ln>
            <a:noFill/>
          </a:ln>
          <a:effectLst/>
          <a:extLst>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
            <a:extLst>
              <a:ext uri="{FF2B5EF4-FFF2-40B4-BE49-F238E27FC236}">
                <a16:creationId xmlns:a16="http://schemas.microsoft.com/office/drawing/2014/main" id="{49BD606F-C9DD-430D-A298-97CF3CA566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775" y="414338"/>
            <a:ext cx="4130675" cy="468312"/>
          </a:xfrm>
          <a:prstGeom prst="rect">
            <a:avLst/>
          </a:prstGeom>
          <a:noFill/>
          <a:ln>
            <a:noFill/>
          </a:ln>
          <a:effectLst/>
          <a:extLst>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4" name="Rectangle 4"/>
          <p:cNvSpPr>
            <a:spLocks noGrp="1" noChangeArrowheads="1"/>
          </p:cNvSpPr>
          <p:nvPr>
            <p:ph type="ctrTitle"/>
          </p:nvPr>
        </p:nvSpPr>
        <p:spPr>
          <a:xfrm>
            <a:off x="0" y="4852988"/>
            <a:ext cx="6945313" cy="1368425"/>
          </a:xfrm>
          <a:solidFill>
            <a:schemeClr val="accent2"/>
          </a:solidFill>
        </p:spPr>
        <p:txBody>
          <a:bodyPr lIns="576000" rIns="36000" bIns="360000"/>
          <a:lstStyle>
            <a:lvl1pPr>
              <a:defRPr sz="3000"/>
            </a:lvl1pPr>
          </a:lstStyle>
          <a:p>
            <a:pPr lvl="0"/>
            <a:r>
              <a:rPr lang="en-GB" noProof="0"/>
              <a:t>Click to edit Master title style</a:t>
            </a:r>
          </a:p>
        </p:txBody>
      </p:sp>
      <p:sp>
        <p:nvSpPr>
          <p:cNvPr id="5126" name="Rectangle 6"/>
          <p:cNvSpPr>
            <a:spLocks noGrp="1" noChangeArrowheads="1"/>
          </p:cNvSpPr>
          <p:nvPr>
            <p:ph type="subTitle" sz="quarter" idx="1"/>
          </p:nvPr>
        </p:nvSpPr>
        <p:spPr>
          <a:xfrm>
            <a:off x="577850" y="5900738"/>
            <a:ext cx="4664075" cy="647700"/>
          </a:xfrm>
          <a:solidFill>
            <a:schemeClr val="accent1"/>
          </a:solidFill>
          <a:extLst>
            <a:ext uri="{91240B29-F687-4F45-9708-019B960494DF}">
              <a14:hiddenLine xmlns:a14="http://schemas.microsoft.com/office/drawing/2010/main" w="9525" algn="ctr">
                <a:solidFill>
                  <a:schemeClr val="tx1"/>
                </a:solidFill>
                <a:miter lim="800000"/>
                <a:headEnd/>
                <a:tailEnd/>
              </a14:hiddenLine>
            </a:ext>
          </a:extLst>
        </p:spPr>
        <p:txBody>
          <a:bodyPr wrap="none" lIns="91440" tIns="45720" rIns="36000" anchor="ctr"/>
          <a:lstStyle>
            <a:lvl1pPr marL="0" indent="0">
              <a:lnSpc>
                <a:spcPct val="90000"/>
              </a:lnSpc>
              <a:spcBef>
                <a:spcPct val="0"/>
              </a:spcBef>
              <a:buClr>
                <a:schemeClr val="bg1"/>
              </a:buClr>
              <a:buFontTx/>
              <a:buNone/>
              <a:defRPr sz="1600">
                <a:solidFill>
                  <a:schemeClr val="accent2"/>
                </a:solidFill>
              </a:defRPr>
            </a:lvl1pPr>
          </a:lstStyle>
          <a:p>
            <a:pPr lvl="0"/>
            <a:r>
              <a:rPr lang="en-GB" noProof="0"/>
              <a:t>Click to edit Master subtitle style</a:t>
            </a:r>
          </a:p>
        </p:txBody>
      </p:sp>
    </p:spTree>
    <p:extLst>
      <p:ext uri="{BB962C8B-B14F-4D97-AF65-F5344CB8AC3E}">
        <p14:creationId xmlns:p14="http://schemas.microsoft.com/office/powerpoint/2010/main" val="3715964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80797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3CD314-ABAD-47CE-A5D5-F131CF2DB8DC}" type="datetimeFigureOut">
              <a:rPr lang="en-GB" smtClean="0"/>
              <a:t>12/10/2021</a:t>
            </a:fld>
            <a:endParaRPr lang="en-GB"/>
          </a:p>
        </p:txBody>
      </p:sp>
      <p:sp>
        <p:nvSpPr>
          <p:cNvPr id="5" name="Footer Placeholder 4"/>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404193452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318820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544513" y="1431925"/>
            <a:ext cx="3819525" cy="4633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516438" y="1431925"/>
            <a:ext cx="3819525" cy="4633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290670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570314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0820982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39438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480581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789672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752548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53163" y="230188"/>
            <a:ext cx="2082800" cy="58356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0" y="230188"/>
            <a:ext cx="6100763" cy="58356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97750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AEC91D1E-BAD5-423C-B60C-76DF8BED9FD3}"/>
              </a:ext>
            </a:extLst>
          </p:cNvPr>
          <p:cNvGrpSpPr>
            <a:grpSpLocks/>
          </p:cNvGrpSpPr>
          <p:nvPr userDrawn="1"/>
        </p:nvGrpSpPr>
        <p:grpSpPr bwMode="auto">
          <a:xfrm>
            <a:off x="8244408" y="188640"/>
            <a:ext cx="540584" cy="660679"/>
            <a:chOff x="106660523" y="103391656"/>
            <a:chExt cx="894946" cy="1026801"/>
          </a:xfrm>
        </p:grpSpPr>
        <p:sp>
          <p:nvSpPr>
            <p:cNvPr id="8" name="AutoShape 3">
              <a:extLst>
                <a:ext uri="{FF2B5EF4-FFF2-40B4-BE49-F238E27FC236}">
                  <a16:creationId xmlns:a16="http://schemas.microsoft.com/office/drawing/2014/main" id="{EBFC4EDC-1902-4CCE-AB9C-ABC624CC772A}"/>
                </a:ext>
              </a:extLst>
            </p:cNvPr>
            <p:cNvSpPr>
              <a:spLocks noChangeArrowheads="1"/>
            </p:cNvSpPr>
            <p:nvPr/>
          </p:nvSpPr>
          <p:spPr bwMode="auto">
            <a:xfrm>
              <a:off x="106699262" y="103442775"/>
              <a:ext cx="839617" cy="86001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25400" algn="ctr">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GB" sz="1500"/>
            </a:p>
          </p:txBody>
        </p:sp>
        <p:sp>
          <p:nvSpPr>
            <p:cNvPr id="9" name="Rectangle 8">
              <a:extLst>
                <a:ext uri="{FF2B5EF4-FFF2-40B4-BE49-F238E27FC236}">
                  <a16:creationId xmlns:a16="http://schemas.microsoft.com/office/drawing/2014/main" id="{256A901C-25E5-44DD-8DF1-67CD6D011C29}"/>
                </a:ext>
              </a:extLst>
            </p:cNvPr>
            <p:cNvSpPr>
              <a:spLocks noChangeArrowheads="1"/>
            </p:cNvSpPr>
            <p:nvPr/>
          </p:nvSpPr>
          <p:spPr bwMode="auto">
            <a:xfrm>
              <a:off x="106719658" y="103779301"/>
              <a:ext cx="792027" cy="149567"/>
            </a:xfrm>
            <a:prstGeom prst="rect">
              <a:avLst/>
            </a:prstGeom>
            <a:solidFill>
              <a:srgbClr val="FFFFFF"/>
            </a:solidFill>
            <a:ln w="25400" algn="ctr">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GB" sz="1500"/>
            </a:p>
          </p:txBody>
        </p:sp>
        <p:pic>
          <p:nvPicPr>
            <p:cNvPr id="10" name="Picture 5" descr="BHHHC logo-CMYK-20cm">
              <a:extLst>
                <a:ext uri="{FF2B5EF4-FFF2-40B4-BE49-F238E27FC236}">
                  <a16:creationId xmlns:a16="http://schemas.microsoft.com/office/drawing/2014/main" id="{C19E4FA6-C33B-41B4-82A5-4977451E9A1E}"/>
                </a:ext>
              </a:extLst>
            </p:cNvPr>
            <p:cNvPicPr>
              <a:picLocks noChangeAspect="1" noChangeArrowheads="1"/>
            </p:cNvPicPr>
            <p:nvPr/>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106660523" y="103391656"/>
              <a:ext cx="894946" cy="102680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spTree>
    <p:extLst>
      <p:ext uri="{BB962C8B-B14F-4D97-AF65-F5344CB8AC3E}">
        <p14:creationId xmlns:p14="http://schemas.microsoft.com/office/powerpoint/2010/main" val="211827015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485" y="2060576"/>
            <a:ext cx="3297254" cy="4195763"/>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0870" y="2056093"/>
            <a:ext cx="3297256" cy="4200245"/>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3CD314-ABAD-47CE-A5D5-F131CF2DB8DC}" type="datetimeFigureOut">
              <a:rPr lang="en-GB" smtClean="0"/>
              <a:t>12/10/2021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7764406" y="295730"/>
            <a:ext cx="628649" cy="767687"/>
          </a:xfrm>
          <a:prstGeom prst="rect">
            <a:avLst/>
          </a:prstGeom>
        </p:spPr>
        <p:txBody>
          <a:bodyPr/>
          <a:lstStyle/>
          <a:p>
            <a:fld id="{D8CC06C5-FFA5-4073-B5B5-8FB8CC48B8AC}" type="slidenum">
              <a:rPr lang="en-GB" smtClean="0"/>
              <a:t>‹#›</a:t>
            </a:fld>
            <a:endParaRPr lang="en-GB"/>
          </a:p>
        </p:txBody>
      </p:sp>
    </p:spTree>
    <p:extLst>
      <p:ext uri="{BB962C8B-B14F-4D97-AF65-F5344CB8AC3E}">
        <p14:creationId xmlns:p14="http://schemas.microsoft.com/office/powerpoint/2010/main" val="49490042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485" y="1905000"/>
            <a:ext cx="3297254"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27485" y="2514600"/>
            <a:ext cx="3297254" cy="3741738"/>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0872" y="1905000"/>
            <a:ext cx="3297254"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240872" y="2514600"/>
            <a:ext cx="3297254" cy="3741738"/>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3CD314-ABAD-47CE-A5D5-F131CF2DB8DC}" type="datetimeFigureOut">
              <a:rPr lang="en-GB" smtClean="0"/>
              <a:t>12/10/2021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a:xfrm>
            <a:off x="7764406" y="295730"/>
            <a:ext cx="628649" cy="767687"/>
          </a:xfrm>
          <a:prstGeom prst="rect">
            <a:avLst/>
          </a:prstGeom>
        </p:spPr>
        <p:txBody>
          <a:bodyPr/>
          <a:lstStyle/>
          <a:p>
            <a:fld id="{D8CC06C5-FFA5-4073-B5B5-8FB8CC48B8AC}" type="slidenum">
              <a:rPr lang="en-GB" smtClean="0"/>
              <a:t>‹#›</a:t>
            </a:fld>
            <a:endParaRPr lang="en-GB"/>
          </a:p>
        </p:txBody>
      </p:sp>
    </p:spTree>
    <p:extLst>
      <p:ext uri="{BB962C8B-B14F-4D97-AF65-F5344CB8AC3E}">
        <p14:creationId xmlns:p14="http://schemas.microsoft.com/office/powerpoint/2010/main" val="205274465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DA3CD314-ABAD-47CE-A5D5-F131CF2DB8DC}" type="datetimeFigureOut">
              <a:rPr lang="en-GB" smtClean="0"/>
              <a:t>12/10/2021</a:t>
            </a:fld>
            <a:endParaRPr lang="en-GB"/>
          </a:p>
        </p:txBody>
      </p:sp>
      <p:sp>
        <p:nvSpPr>
          <p:cNvPr id="5" name="Footer Placeholder 3"/>
          <p:cNvSpPr>
            <a:spLocks noGrp="1"/>
          </p:cNvSpPr>
          <p:nvPr>
            <p:ph type="ftr" sz="quarter" idx="11"/>
          </p:nvPr>
        </p:nvSpPr>
        <p:spPr/>
        <p:txBody>
          <a:bodyPr/>
          <a:lstStyle/>
          <a:p>
            <a:endParaRPr lang="en-GB"/>
          </a:p>
        </p:txBody>
      </p:sp>
      <p:sp>
        <p:nvSpPr>
          <p:cNvPr id="6" name="Slide Number Placeholder 4"/>
          <p:cNvSpPr>
            <a:spLocks noGrp="1"/>
          </p:cNvSpPr>
          <p:nvPr>
            <p:ph type="sldNum" sz="quarter" idx="12"/>
          </p:nvPr>
        </p:nvSpPr>
        <p:spPr>
          <a:xfrm>
            <a:off x="7764406" y="295730"/>
            <a:ext cx="628649" cy="767687"/>
          </a:xfrm>
          <a:prstGeom prst="rect">
            <a:avLst/>
          </a:prstGeom>
        </p:spPr>
        <p:txBody>
          <a:bodyPr/>
          <a:lstStyle/>
          <a:p>
            <a:fld id="{D8CC06C5-FFA5-4073-B5B5-8FB8CC48B8AC}" type="slidenum">
              <a:rPr lang="en-GB" smtClean="0"/>
              <a:t>‹#›</a:t>
            </a:fld>
            <a:endParaRPr lang="en-GB"/>
          </a:p>
        </p:txBody>
      </p:sp>
    </p:spTree>
    <p:extLst>
      <p:ext uri="{BB962C8B-B14F-4D97-AF65-F5344CB8AC3E}">
        <p14:creationId xmlns:p14="http://schemas.microsoft.com/office/powerpoint/2010/main" val="87177777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DA3CD314-ABAD-47CE-A5D5-F131CF2DB8DC}" type="datetimeFigureOut">
              <a:rPr lang="en-GB" smtClean="0"/>
              <a:t>12/10/2021</a:t>
            </a:fld>
            <a:endParaRPr lang="en-GB"/>
          </a:p>
        </p:txBody>
      </p:sp>
      <p:sp>
        <p:nvSpPr>
          <p:cNvPr id="5" name="Footer Placeholder 2"/>
          <p:cNvSpPr>
            <a:spLocks noGrp="1"/>
          </p:cNvSpPr>
          <p:nvPr>
            <p:ph type="ftr" sz="quarter" idx="11"/>
          </p:nvPr>
        </p:nvSpPr>
        <p:spPr/>
        <p:txBody>
          <a:bodyPr/>
          <a:lstStyle/>
          <a:p>
            <a:endParaRPr lang="en-GB"/>
          </a:p>
        </p:txBody>
      </p:sp>
      <p:sp>
        <p:nvSpPr>
          <p:cNvPr id="6" name="Slide Number Placeholder 3"/>
          <p:cNvSpPr>
            <a:spLocks noGrp="1"/>
          </p:cNvSpPr>
          <p:nvPr>
            <p:ph type="sldNum" sz="quarter" idx="12"/>
          </p:nvPr>
        </p:nvSpPr>
        <p:spPr>
          <a:xfrm>
            <a:off x="7764406" y="295730"/>
            <a:ext cx="628649" cy="767687"/>
          </a:xfrm>
          <a:prstGeom prst="rect">
            <a:avLst/>
          </a:prstGeom>
        </p:spPr>
        <p:txBody>
          <a:bodyPr/>
          <a:lstStyle/>
          <a:p>
            <a:fld id="{D8CC06C5-FFA5-4073-B5B5-8FB8CC48B8AC}" type="slidenum">
              <a:rPr lang="en-GB" smtClean="0"/>
              <a:t>‹#›</a:t>
            </a:fld>
            <a:endParaRPr lang="en-GB"/>
          </a:p>
        </p:txBody>
      </p:sp>
    </p:spTree>
    <p:extLst>
      <p:ext uri="{BB962C8B-B14F-4D97-AF65-F5344CB8AC3E}">
        <p14:creationId xmlns:p14="http://schemas.microsoft.com/office/powerpoint/2010/main" val="213243547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6" y="1447800"/>
            <a:ext cx="2550798" cy="1447800"/>
          </a:xfrm>
        </p:spPr>
        <p:txBody>
          <a:bodyPr anchor="b"/>
          <a:lstStyle>
            <a:lvl1pPr algn="l">
              <a:defRPr sz="1800" b="0"/>
            </a:lvl1pPr>
          </a:lstStyle>
          <a:p>
            <a:r>
              <a:rPr lang="en-US"/>
              <a:t>Click to edit Master title style</a:t>
            </a:r>
            <a:endParaRPr lang="en-US" dirty="0"/>
          </a:p>
        </p:txBody>
      </p:sp>
      <p:sp>
        <p:nvSpPr>
          <p:cNvPr id="3" name="Content Placeholder 2"/>
          <p:cNvSpPr>
            <a:spLocks noGrp="1"/>
          </p:cNvSpPr>
          <p:nvPr>
            <p:ph idx="1"/>
          </p:nvPr>
        </p:nvSpPr>
        <p:spPr>
          <a:xfrm>
            <a:off x="3588462" y="1447800"/>
            <a:ext cx="3896998" cy="4572000"/>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216" y="3129281"/>
            <a:ext cx="2550797" cy="289559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7" name="Date Placeholder 4"/>
          <p:cNvSpPr>
            <a:spLocks noGrp="1"/>
          </p:cNvSpPr>
          <p:nvPr>
            <p:ph type="dt" sz="half" idx="10"/>
          </p:nvPr>
        </p:nvSpPr>
        <p:spPr/>
        <p:txBody>
          <a:bodyPr/>
          <a:lstStyle/>
          <a:p>
            <a:fld id="{DA3CD314-ABAD-47CE-A5D5-F131CF2DB8DC}" type="datetimeFigureOut">
              <a:rPr lang="en-GB" smtClean="0"/>
              <a:t>12/10/2021</a:t>
            </a:fld>
            <a:endParaRPr lang="en-GB"/>
          </a:p>
        </p:txBody>
      </p:sp>
      <p:sp>
        <p:nvSpPr>
          <p:cNvPr id="5" name="Footer Placeholder 5"/>
          <p:cNvSpPr>
            <a:spLocks noGrp="1"/>
          </p:cNvSpPr>
          <p:nvPr>
            <p:ph type="ftr" sz="quarter" idx="11"/>
          </p:nvPr>
        </p:nvSpPr>
        <p:spPr/>
        <p:txBody>
          <a:bodyPr/>
          <a:lstStyle/>
          <a:p>
            <a:endParaRPr lang="en-GB"/>
          </a:p>
        </p:txBody>
      </p:sp>
      <p:sp>
        <p:nvSpPr>
          <p:cNvPr id="6" name="Slide Number Placeholder 6"/>
          <p:cNvSpPr>
            <a:spLocks noGrp="1"/>
          </p:cNvSpPr>
          <p:nvPr>
            <p:ph type="sldNum" sz="quarter" idx="12"/>
          </p:nvPr>
        </p:nvSpPr>
        <p:spPr>
          <a:xfrm>
            <a:off x="7764406" y="295730"/>
            <a:ext cx="628649" cy="767687"/>
          </a:xfrm>
          <a:prstGeom prst="rect">
            <a:avLst/>
          </a:prstGeom>
        </p:spPr>
        <p:txBody>
          <a:bodyPr/>
          <a:lstStyle/>
          <a:p>
            <a:fld id="{D8CC06C5-FFA5-4073-B5B5-8FB8CC48B8AC}" type="slidenum">
              <a:rPr lang="en-GB" smtClean="0"/>
              <a:t>‹#›</a:t>
            </a:fld>
            <a:endParaRPr lang="en-GB"/>
          </a:p>
        </p:txBody>
      </p:sp>
    </p:spTree>
    <p:extLst>
      <p:ext uri="{BB962C8B-B14F-4D97-AF65-F5344CB8AC3E}">
        <p14:creationId xmlns:p14="http://schemas.microsoft.com/office/powerpoint/2010/main" val="4776726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430" y="1854192"/>
            <a:ext cx="3819680" cy="1574808"/>
          </a:xfrm>
        </p:spPr>
        <p:txBody>
          <a:bodyPr anchor="b">
            <a:normAutofit/>
          </a:bodyPr>
          <a:lstStyle>
            <a:lvl1pPr algn="l">
              <a:defRPr sz="27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2160" y="1143000"/>
            <a:ext cx="24003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866216" y="3657600"/>
            <a:ext cx="3813734" cy="1371600"/>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DA3CD314-ABAD-47CE-A5D5-F131CF2DB8DC}" type="datetimeFigureOut">
              <a:rPr lang="en-GB" smtClean="0"/>
              <a:t>12/10/2021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7764406" y="295730"/>
            <a:ext cx="628649" cy="767687"/>
          </a:xfrm>
          <a:prstGeom prst="rect">
            <a:avLst/>
          </a:prstGeom>
        </p:spPr>
        <p:txBody>
          <a:bodyPr/>
          <a:lstStyle/>
          <a:p>
            <a:fld id="{D8CC06C5-FFA5-4073-B5B5-8FB8CC48B8AC}" type="slidenum">
              <a:rPr lang="en-GB" smtClean="0"/>
              <a:t>‹#›</a:t>
            </a:fld>
            <a:endParaRPr lang="en-GB"/>
          </a:p>
        </p:txBody>
      </p:sp>
    </p:spTree>
    <p:extLst>
      <p:ext uri="{BB962C8B-B14F-4D97-AF65-F5344CB8AC3E}">
        <p14:creationId xmlns:p14="http://schemas.microsoft.com/office/powerpoint/2010/main" val="92100098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7.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8.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6"/>
            <a:ext cx="3027759"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8"/>
            <a:ext cx="1141809" cy="2365453"/>
          </a:xfrm>
          <a:prstGeom prst="rect">
            <a:avLst/>
          </a:prstGeom>
        </p:spPr>
      </p:pic>
      <p:sp>
        <p:nvSpPr>
          <p:cNvPr id="16" name="Oval 15"/>
          <p:cNvSpPr/>
          <p:nvPr/>
        </p:nvSpPr>
        <p:spPr>
          <a:xfrm>
            <a:off x="6456759" y="1676400"/>
            <a:ext cx="211455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5999560" y="1"/>
            <a:ext cx="1202540"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6456759" y="6096000"/>
            <a:ext cx="745301" cy="762000"/>
          </a:xfrm>
          <a:prstGeom prst="rect">
            <a:avLst/>
          </a:prstGeom>
        </p:spPr>
      </p:pic>
      <p:sp>
        <p:nvSpPr>
          <p:cNvPr id="2" name="Title Placeholder 1"/>
          <p:cNvSpPr>
            <a:spLocks noGrp="1"/>
          </p:cNvSpPr>
          <p:nvPr>
            <p:ph type="title"/>
          </p:nvPr>
        </p:nvSpPr>
        <p:spPr>
          <a:xfrm>
            <a:off x="484584" y="452718"/>
            <a:ext cx="7053542"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484" y="2052919"/>
            <a:ext cx="6709906"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492905" y="1828801"/>
            <a:ext cx="990599" cy="228599"/>
          </a:xfrm>
          <a:prstGeom prst="rect">
            <a:avLst/>
          </a:prstGeom>
        </p:spPr>
        <p:txBody>
          <a:bodyPr vert="horz" lIns="91440" tIns="45720" rIns="91440" bIns="45720" rtlCol="0" anchor="t"/>
          <a:lstStyle>
            <a:lvl1pPr algn="l">
              <a:defRPr sz="825" b="0" i="0">
                <a:solidFill>
                  <a:schemeClr val="tx1">
                    <a:tint val="75000"/>
                    <a:alpha val="60000"/>
                  </a:schemeClr>
                </a:solidFill>
              </a:defRPr>
            </a:lvl1pPr>
          </a:lstStyle>
          <a:p>
            <a:fld id="{DA3CD314-ABAD-47CE-A5D5-F131CF2DB8DC}" type="datetimeFigureOut">
              <a:rPr lang="en-GB" smtClean="0"/>
              <a:t>12/10/2021</a:t>
            </a:fld>
            <a:endParaRPr lang="en-GB"/>
          </a:p>
        </p:txBody>
      </p:sp>
      <p:sp>
        <p:nvSpPr>
          <p:cNvPr id="5" name="Footer Placeholder 4"/>
          <p:cNvSpPr>
            <a:spLocks noGrp="1"/>
          </p:cNvSpPr>
          <p:nvPr>
            <p:ph type="ftr" sz="quarter" idx="3"/>
          </p:nvPr>
        </p:nvSpPr>
        <p:spPr>
          <a:xfrm rot="5400000">
            <a:off x="6231206" y="3263398"/>
            <a:ext cx="3859795" cy="228601"/>
          </a:xfrm>
          <a:prstGeom prst="rect">
            <a:avLst/>
          </a:prstGeom>
        </p:spPr>
        <p:txBody>
          <a:bodyPr vert="horz" lIns="91440" tIns="45720" rIns="91440" bIns="45720" rtlCol="0" anchor="b"/>
          <a:lstStyle>
            <a:lvl1pPr algn="l">
              <a:defRPr sz="825" b="0" i="0">
                <a:solidFill>
                  <a:schemeClr val="tx1">
                    <a:tint val="75000"/>
                    <a:alpha val="60000"/>
                  </a:schemeClr>
                </a:solidFill>
              </a:defRPr>
            </a:lvl1pPr>
          </a:lstStyle>
          <a:p>
            <a:endParaRPr lang="en-GB"/>
          </a:p>
        </p:txBody>
      </p:sp>
    </p:spTree>
    <p:extLst>
      <p:ext uri="{BB962C8B-B14F-4D97-AF65-F5344CB8AC3E}">
        <p14:creationId xmlns:p14="http://schemas.microsoft.com/office/powerpoint/2010/main" val="823413138"/>
      </p:ext>
    </p:extLst>
  </p:cSld>
  <p:clrMap bg1="lt1" tx1="dk1" bg2="lt2" tx2="dk2" accent1="accent1" accent2="accent2" accent3="accent3" accent4="accent4" accent5="accent5" accent6="accent6" hlink="hlink" folHlink="folHlink"/>
  <p:sldLayoutIdLst>
    <p:sldLayoutId id="2147484257" r:id="rId1"/>
    <p:sldLayoutId id="2147484258" r:id="rId2"/>
    <p:sldLayoutId id="2147484259" r:id="rId3"/>
    <p:sldLayoutId id="2147484260" r:id="rId4"/>
    <p:sldLayoutId id="2147484261" r:id="rId5"/>
    <p:sldLayoutId id="2147484262" r:id="rId6"/>
    <p:sldLayoutId id="2147484263" r:id="rId7"/>
    <p:sldLayoutId id="2147484264" r:id="rId8"/>
    <p:sldLayoutId id="2147484265" r:id="rId9"/>
    <p:sldLayoutId id="2147484266" r:id="rId10"/>
    <p:sldLayoutId id="2147484267" r:id="rId11"/>
    <p:sldLayoutId id="2147484268" r:id="rId12"/>
    <p:sldLayoutId id="2147484269" r:id="rId13"/>
    <p:sldLayoutId id="2147484270" r:id="rId14"/>
    <p:sldLayoutId id="2147484271" r:id="rId15"/>
    <p:sldLayoutId id="2147484272" r:id="rId16"/>
    <p:sldLayoutId id="2147484273" r:id="rId17"/>
  </p:sldLayoutIdLst>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xStyles>
    <p:title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500" b="0" i="0" kern="1200">
          <a:solidFill>
            <a:schemeClr val="tx1"/>
          </a:solidFill>
          <a:latin typeface="+mj-lt"/>
          <a:ea typeface="+mj-ea"/>
          <a:cs typeface="+mj-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350" b="0" i="0" kern="1200">
          <a:solidFill>
            <a:schemeClr val="tx1"/>
          </a:solidFill>
          <a:latin typeface="+mj-lt"/>
          <a:ea typeface="+mj-ea"/>
          <a:cs typeface="+mj-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200" b="0" i="0" kern="1200">
          <a:solidFill>
            <a:schemeClr val="tx1"/>
          </a:solidFill>
          <a:latin typeface="+mj-lt"/>
          <a:ea typeface="+mj-ea"/>
          <a:cs typeface="+mj-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C799DD8-F1A9-4B9F-9BA9-AE3B60BD8316}"/>
              </a:ext>
            </a:extLst>
          </p:cNvPr>
          <p:cNvSpPr>
            <a:spLocks noChangeArrowheads="1"/>
          </p:cNvSpPr>
          <p:nvPr/>
        </p:nvSpPr>
        <p:spPr bwMode="auto">
          <a:xfrm>
            <a:off x="0" y="231775"/>
            <a:ext cx="7834313" cy="928688"/>
          </a:xfrm>
          <a:prstGeom prst="rect">
            <a:avLst/>
          </a:prstGeom>
          <a:solidFill>
            <a:srgbClr val="8CBE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eaLnBrk="0" hangingPunct="0">
              <a:defRPr sz="2000" b="1">
                <a:solidFill>
                  <a:srgbClr val="007833"/>
                </a:solidFill>
                <a:latin typeface="Univers 45 Light" pitchFamily="2" charset="0"/>
                <a:cs typeface="Arial" charset="0"/>
              </a:defRPr>
            </a:lvl1pPr>
            <a:lvl2pPr marL="742950" indent="-285750" eaLnBrk="0" hangingPunct="0">
              <a:defRPr sz="2000" b="1">
                <a:solidFill>
                  <a:srgbClr val="007833"/>
                </a:solidFill>
                <a:latin typeface="Univers 45 Light" pitchFamily="2" charset="0"/>
                <a:cs typeface="Arial" charset="0"/>
              </a:defRPr>
            </a:lvl2pPr>
            <a:lvl3pPr marL="1143000" indent="-228600" eaLnBrk="0" hangingPunct="0">
              <a:defRPr sz="2000" b="1">
                <a:solidFill>
                  <a:srgbClr val="007833"/>
                </a:solidFill>
                <a:latin typeface="Univers 45 Light" pitchFamily="2" charset="0"/>
                <a:cs typeface="Arial" charset="0"/>
              </a:defRPr>
            </a:lvl3pPr>
            <a:lvl4pPr marL="1600200" indent="-228600" eaLnBrk="0" hangingPunct="0">
              <a:defRPr sz="2000" b="1">
                <a:solidFill>
                  <a:srgbClr val="007833"/>
                </a:solidFill>
                <a:latin typeface="Univers 45 Light" pitchFamily="2" charset="0"/>
                <a:cs typeface="Arial" charset="0"/>
              </a:defRPr>
            </a:lvl4pPr>
            <a:lvl5pPr marL="2057400" indent="-228600" eaLnBrk="0" hangingPunct="0">
              <a:defRPr sz="2000" b="1">
                <a:solidFill>
                  <a:srgbClr val="007833"/>
                </a:solidFill>
                <a:latin typeface="Univers 45 Light" pitchFamily="2" charset="0"/>
                <a:cs typeface="Arial" charset="0"/>
              </a:defRPr>
            </a:lvl5pPr>
            <a:lvl6pPr marL="2514600" indent="-228600" algn="ctr" eaLnBrk="0" fontAlgn="base" hangingPunct="0">
              <a:spcBef>
                <a:spcPct val="0"/>
              </a:spcBef>
              <a:spcAft>
                <a:spcPct val="0"/>
              </a:spcAft>
              <a:defRPr sz="2000" b="1">
                <a:solidFill>
                  <a:srgbClr val="007833"/>
                </a:solidFill>
                <a:latin typeface="Univers 45 Light" pitchFamily="2" charset="0"/>
                <a:cs typeface="Arial" charset="0"/>
              </a:defRPr>
            </a:lvl6pPr>
            <a:lvl7pPr marL="2971800" indent="-228600" algn="ctr" eaLnBrk="0" fontAlgn="base" hangingPunct="0">
              <a:spcBef>
                <a:spcPct val="0"/>
              </a:spcBef>
              <a:spcAft>
                <a:spcPct val="0"/>
              </a:spcAft>
              <a:defRPr sz="2000" b="1">
                <a:solidFill>
                  <a:srgbClr val="007833"/>
                </a:solidFill>
                <a:latin typeface="Univers 45 Light" pitchFamily="2" charset="0"/>
                <a:cs typeface="Arial" charset="0"/>
              </a:defRPr>
            </a:lvl7pPr>
            <a:lvl8pPr marL="3429000" indent="-228600" algn="ctr" eaLnBrk="0" fontAlgn="base" hangingPunct="0">
              <a:spcBef>
                <a:spcPct val="0"/>
              </a:spcBef>
              <a:spcAft>
                <a:spcPct val="0"/>
              </a:spcAft>
              <a:defRPr sz="2000" b="1">
                <a:solidFill>
                  <a:srgbClr val="007833"/>
                </a:solidFill>
                <a:latin typeface="Univers 45 Light" pitchFamily="2" charset="0"/>
                <a:cs typeface="Arial" charset="0"/>
              </a:defRPr>
            </a:lvl8pPr>
            <a:lvl9pPr marL="3886200" indent="-228600" algn="ctr" eaLnBrk="0" fontAlgn="base" hangingPunct="0">
              <a:spcBef>
                <a:spcPct val="0"/>
              </a:spcBef>
              <a:spcAft>
                <a:spcPct val="0"/>
              </a:spcAft>
              <a:defRPr sz="2000" b="1">
                <a:solidFill>
                  <a:srgbClr val="007833"/>
                </a:solidFill>
                <a:latin typeface="Univers 45 Light" pitchFamily="2" charset="0"/>
                <a:cs typeface="Arial" charset="0"/>
              </a:defRPr>
            </a:lvl9pPr>
          </a:lstStyle>
          <a:p>
            <a:pPr algn="ctr" eaLnBrk="1" hangingPunct="1">
              <a:defRPr/>
            </a:pPr>
            <a:endParaRPr lang="en-US" altLang="en-US"/>
          </a:p>
        </p:txBody>
      </p:sp>
      <p:sp>
        <p:nvSpPr>
          <p:cNvPr id="1027" name="Rectangle 3">
            <a:extLst>
              <a:ext uri="{FF2B5EF4-FFF2-40B4-BE49-F238E27FC236}">
                <a16:creationId xmlns:a16="http://schemas.microsoft.com/office/drawing/2014/main" id="{B7565854-E87F-40FA-8E66-03B92A53F4F1}"/>
              </a:ext>
            </a:extLst>
          </p:cNvPr>
          <p:cNvSpPr>
            <a:spLocks noGrp="1" noChangeArrowheads="1"/>
          </p:cNvSpPr>
          <p:nvPr>
            <p:ph type="title"/>
          </p:nvPr>
        </p:nvSpPr>
        <p:spPr bwMode="auto">
          <a:xfrm>
            <a:off x="0" y="230188"/>
            <a:ext cx="7829550" cy="930275"/>
          </a:xfrm>
          <a:prstGeom prst="rect">
            <a:avLst/>
          </a:prstGeom>
          <a:noFill/>
          <a:ln>
            <a:noFill/>
          </a:ln>
          <a:effectLst/>
          <a:extLst>
            <a:ext uri="{909E8E84-426E-40DD-AFC4-6F175D3DCCD1}">
              <a14:hiddenFill xmlns:a14="http://schemas.microsoft.com/office/drawing/2010/main">
                <a:solidFill>
                  <a:srgbClr val="8CBE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40000" tIns="45720" rIns="91440" bIns="45720" numCol="1" anchor="ctr" anchorCtr="0" compatLnSpc="1">
            <a:prstTxWarp prst="textNoShape">
              <a:avLst/>
            </a:prstTxWarp>
          </a:bodyPr>
          <a:lstStyle/>
          <a:p>
            <a:pPr lvl="0"/>
            <a:r>
              <a:rPr lang="en-GB" altLang="en-US"/>
              <a:t>Click to enter text</a:t>
            </a:r>
          </a:p>
        </p:txBody>
      </p:sp>
      <p:pic>
        <p:nvPicPr>
          <p:cNvPr id="1028" name="Picture 4">
            <a:extLst>
              <a:ext uri="{FF2B5EF4-FFF2-40B4-BE49-F238E27FC236}">
                <a16:creationId xmlns:a16="http://schemas.microsoft.com/office/drawing/2014/main" id="{A0CA99CC-BCC8-4BD4-913F-9B769FFD783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56563" y="133350"/>
            <a:ext cx="90805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5">
            <a:extLst>
              <a:ext uri="{FF2B5EF4-FFF2-40B4-BE49-F238E27FC236}">
                <a16:creationId xmlns:a16="http://schemas.microsoft.com/office/drawing/2014/main" id="{2D59B6EC-267A-4E93-B5BD-504C3810F6DE}"/>
              </a:ext>
            </a:extLst>
          </p:cNvPr>
          <p:cNvSpPr>
            <a:spLocks noGrp="1" noChangeArrowheads="1"/>
          </p:cNvSpPr>
          <p:nvPr>
            <p:ph type="body" idx="1"/>
          </p:nvPr>
        </p:nvSpPr>
        <p:spPr bwMode="auto">
          <a:xfrm>
            <a:off x="544513" y="1431925"/>
            <a:ext cx="7791450" cy="463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45720" numCol="1" anchor="t" anchorCtr="0" compatLnSpc="1">
            <a:prstTxWarp prst="textNoShape">
              <a:avLst/>
            </a:prstTxWarp>
          </a:bodyPr>
          <a:lstStyle/>
          <a:p>
            <a:pPr lvl="0"/>
            <a:endParaRPr lang="en-US" altLang="en-US"/>
          </a:p>
        </p:txBody>
      </p:sp>
      <p:pic>
        <p:nvPicPr>
          <p:cNvPr id="1030" name="Picture 6">
            <a:extLst>
              <a:ext uri="{FF2B5EF4-FFF2-40B4-BE49-F238E27FC236}">
                <a16:creationId xmlns:a16="http://schemas.microsoft.com/office/drawing/2014/main" id="{D39BEA4E-4619-438D-B3D4-940BB9CBF7C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978525" y="6343650"/>
            <a:ext cx="2995613" cy="339725"/>
          </a:xfrm>
          <a:prstGeom prst="rect">
            <a:avLst/>
          </a:prstGeom>
          <a:noFill/>
          <a:ln>
            <a:noFill/>
          </a:ln>
          <a:effectLst/>
          <a:extLst>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4254" r:id="rId1"/>
    <p:sldLayoutId id="2147484234" r:id="rId2"/>
    <p:sldLayoutId id="2147484235" r:id="rId3"/>
    <p:sldLayoutId id="2147484236" r:id="rId4"/>
    <p:sldLayoutId id="2147484237" r:id="rId5"/>
    <p:sldLayoutId id="2147484238" r:id="rId6"/>
    <p:sldLayoutId id="2147484239" r:id="rId7"/>
    <p:sldLayoutId id="2147484240" r:id="rId8"/>
    <p:sldLayoutId id="2147484241" r:id="rId9"/>
    <p:sldLayoutId id="2147484242" r:id="rId10"/>
    <p:sldLayoutId id="2147484243" r:id="rId11"/>
  </p:sldLayoutIdLst>
  <p:txStyles>
    <p:titleStyle>
      <a:lvl1pPr algn="l" rtl="0" eaLnBrk="0" fontAlgn="base" hangingPunct="0">
        <a:lnSpc>
          <a:spcPct val="90000"/>
        </a:lnSpc>
        <a:spcBef>
          <a:spcPct val="0"/>
        </a:spcBef>
        <a:spcAft>
          <a:spcPct val="0"/>
        </a:spcAft>
        <a:defRPr sz="2800">
          <a:solidFill>
            <a:schemeClr val="bg1"/>
          </a:solidFill>
          <a:latin typeface="+mj-lt"/>
          <a:ea typeface="+mj-ea"/>
          <a:cs typeface="+mj-cs"/>
        </a:defRPr>
      </a:lvl1pPr>
      <a:lvl2pPr algn="l" rtl="0" eaLnBrk="0" fontAlgn="base" hangingPunct="0">
        <a:lnSpc>
          <a:spcPct val="90000"/>
        </a:lnSpc>
        <a:spcBef>
          <a:spcPct val="0"/>
        </a:spcBef>
        <a:spcAft>
          <a:spcPct val="0"/>
        </a:spcAft>
        <a:defRPr sz="2800">
          <a:solidFill>
            <a:schemeClr val="bg1"/>
          </a:solidFill>
          <a:latin typeface="Univers 45 Light" pitchFamily="2" charset="0"/>
          <a:cs typeface="Arial" charset="0"/>
        </a:defRPr>
      </a:lvl2pPr>
      <a:lvl3pPr algn="l" rtl="0" eaLnBrk="0" fontAlgn="base" hangingPunct="0">
        <a:lnSpc>
          <a:spcPct val="90000"/>
        </a:lnSpc>
        <a:spcBef>
          <a:spcPct val="0"/>
        </a:spcBef>
        <a:spcAft>
          <a:spcPct val="0"/>
        </a:spcAft>
        <a:defRPr sz="2800">
          <a:solidFill>
            <a:schemeClr val="bg1"/>
          </a:solidFill>
          <a:latin typeface="Univers 45 Light" pitchFamily="2" charset="0"/>
          <a:cs typeface="Arial" charset="0"/>
        </a:defRPr>
      </a:lvl3pPr>
      <a:lvl4pPr algn="l" rtl="0" eaLnBrk="0" fontAlgn="base" hangingPunct="0">
        <a:lnSpc>
          <a:spcPct val="90000"/>
        </a:lnSpc>
        <a:spcBef>
          <a:spcPct val="0"/>
        </a:spcBef>
        <a:spcAft>
          <a:spcPct val="0"/>
        </a:spcAft>
        <a:defRPr sz="2800">
          <a:solidFill>
            <a:schemeClr val="bg1"/>
          </a:solidFill>
          <a:latin typeface="Univers 45 Light" pitchFamily="2" charset="0"/>
          <a:cs typeface="Arial" charset="0"/>
        </a:defRPr>
      </a:lvl4pPr>
      <a:lvl5pPr algn="l" rtl="0" eaLnBrk="0" fontAlgn="base" hangingPunct="0">
        <a:lnSpc>
          <a:spcPct val="90000"/>
        </a:lnSpc>
        <a:spcBef>
          <a:spcPct val="0"/>
        </a:spcBef>
        <a:spcAft>
          <a:spcPct val="0"/>
        </a:spcAft>
        <a:defRPr sz="2800">
          <a:solidFill>
            <a:schemeClr val="bg1"/>
          </a:solidFill>
          <a:latin typeface="Univers 45 Light" pitchFamily="2" charset="0"/>
          <a:cs typeface="Arial" charset="0"/>
        </a:defRPr>
      </a:lvl5pPr>
      <a:lvl6pPr marL="457200" algn="l" rtl="0" fontAlgn="base">
        <a:lnSpc>
          <a:spcPct val="90000"/>
        </a:lnSpc>
        <a:spcBef>
          <a:spcPct val="0"/>
        </a:spcBef>
        <a:spcAft>
          <a:spcPct val="0"/>
        </a:spcAft>
        <a:defRPr sz="2800">
          <a:solidFill>
            <a:schemeClr val="bg1"/>
          </a:solidFill>
          <a:latin typeface="Univers 45 Light" pitchFamily="2" charset="0"/>
          <a:cs typeface="Arial" charset="0"/>
        </a:defRPr>
      </a:lvl6pPr>
      <a:lvl7pPr marL="914400" algn="l" rtl="0" fontAlgn="base">
        <a:lnSpc>
          <a:spcPct val="90000"/>
        </a:lnSpc>
        <a:spcBef>
          <a:spcPct val="0"/>
        </a:spcBef>
        <a:spcAft>
          <a:spcPct val="0"/>
        </a:spcAft>
        <a:defRPr sz="2800">
          <a:solidFill>
            <a:schemeClr val="bg1"/>
          </a:solidFill>
          <a:latin typeface="Univers 45 Light" pitchFamily="2" charset="0"/>
          <a:cs typeface="Arial" charset="0"/>
        </a:defRPr>
      </a:lvl7pPr>
      <a:lvl8pPr marL="1371600" algn="l" rtl="0" fontAlgn="base">
        <a:lnSpc>
          <a:spcPct val="90000"/>
        </a:lnSpc>
        <a:spcBef>
          <a:spcPct val="0"/>
        </a:spcBef>
        <a:spcAft>
          <a:spcPct val="0"/>
        </a:spcAft>
        <a:defRPr sz="2800">
          <a:solidFill>
            <a:schemeClr val="bg1"/>
          </a:solidFill>
          <a:latin typeface="Univers 45 Light" pitchFamily="2" charset="0"/>
          <a:cs typeface="Arial" charset="0"/>
        </a:defRPr>
      </a:lvl8pPr>
      <a:lvl9pPr marL="1828800" algn="l" rtl="0" fontAlgn="base">
        <a:lnSpc>
          <a:spcPct val="90000"/>
        </a:lnSpc>
        <a:spcBef>
          <a:spcPct val="0"/>
        </a:spcBef>
        <a:spcAft>
          <a:spcPct val="0"/>
        </a:spcAft>
        <a:defRPr sz="2800">
          <a:solidFill>
            <a:schemeClr val="bg1"/>
          </a:solidFill>
          <a:latin typeface="Univers 45 Light" pitchFamily="2" charset="0"/>
          <a:cs typeface="Arial" charset="0"/>
        </a:defRPr>
      </a:lvl9pPr>
    </p:titleStyle>
    <p:bodyStyle>
      <a:lvl1pPr marL="274638" indent="-274638" algn="l" rtl="0" eaLnBrk="0" fontAlgn="base" hangingPunct="0">
        <a:spcBef>
          <a:spcPct val="50000"/>
        </a:spcBef>
        <a:spcAft>
          <a:spcPct val="0"/>
        </a:spcAft>
        <a:buClr>
          <a:schemeClr val="accent2"/>
        </a:buClr>
        <a:buFont typeface="Univers 45 Light" pitchFamily="2" charset="0"/>
        <a:buChar char="•"/>
        <a:defRPr>
          <a:solidFill>
            <a:schemeClr val="tx1"/>
          </a:solidFill>
          <a:latin typeface="+mn-lt"/>
          <a:ea typeface="+mn-ea"/>
          <a:cs typeface="+mn-cs"/>
        </a:defRPr>
      </a:lvl1pPr>
      <a:lvl2pPr marL="549275" indent="-273050" algn="l" rtl="0" eaLnBrk="0" fontAlgn="base" hangingPunct="0">
        <a:spcBef>
          <a:spcPct val="50000"/>
        </a:spcBef>
        <a:spcAft>
          <a:spcPct val="0"/>
        </a:spcAft>
        <a:buClr>
          <a:schemeClr val="accent2"/>
        </a:buClr>
        <a:buFont typeface="Arial" panose="020B0604020202020204" pitchFamily="34" charset="0"/>
        <a:buChar char="−"/>
        <a:defRPr>
          <a:solidFill>
            <a:schemeClr val="tx1"/>
          </a:solidFill>
          <a:latin typeface="+mn-lt"/>
          <a:cs typeface="+mn-cs"/>
        </a:defRPr>
      </a:lvl2pPr>
      <a:lvl3pPr marL="808038" indent="-257175" algn="l" rtl="0" eaLnBrk="0" fontAlgn="base" hangingPunct="0">
        <a:spcBef>
          <a:spcPct val="50000"/>
        </a:spcBef>
        <a:spcAft>
          <a:spcPct val="0"/>
        </a:spcAft>
        <a:buClr>
          <a:schemeClr val="accent2"/>
        </a:buClr>
        <a:buFont typeface="Arial" panose="020B0604020202020204" pitchFamily="34" charset="0"/>
        <a:buChar char="−"/>
        <a:defRPr>
          <a:solidFill>
            <a:schemeClr val="tx1"/>
          </a:solidFill>
          <a:latin typeface="+mn-lt"/>
          <a:cs typeface="+mn-cs"/>
        </a:defRPr>
      </a:lvl3pPr>
      <a:lvl4pPr marL="1082675" indent="-273050" algn="l" rtl="0" eaLnBrk="0" fontAlgn="base" hangingPunct="0">
        <a:spcBef>
          <a:spcPct val="50000"/>
        </a:spcBef>
        <a:spcAft>
          <a:spcPct val="0"/>
        </a:spcAft>
        <a:buClr>
          <a:schemeClr val="accent2"/>
        </a:buClr>
        <a:buFont typeface="Arial" panose="020B0604020202020204" pitchFamily="34" charset="0"/>
        <a:buChar char="−"/>
        <a:defRPr>
          <a:solidFill>
            <a:schemeClr val="tx1"/>
          </a:solidFill>
          <a:latin typeface="+mn-lt"/>
          <a:cs typeface="+mn-cs"/>
        </a:defRPr>
      </a:lvl4pPr>
      <a:lvl5pPr marL="1355725" indent="-271463" algn="l" rtl="0" eaLnBrk="0" fontAlgn="base" hangingPunct="0">
        <a:spcBef>
          <a:spcPct val="50000"/>
        </a:spcBef>
        <a:spcAft>
          <a:spcPct val="0"/>
        </a:spcAft>
        <a:buClr>
          <a:schemeClr val="accent2"/>
        </a:buClr>
        <a:buFont typeface="Arial" panose="020B0604020202020204" pitchFamily="34" charset="0"/>
        <a:buChar char="−"/>
        <a:defRPr>
          <a:solidFill>
            <a:schemeClr val="tx1"/>
          </a:solidFill>
          <a:latin typeface="+mn-lt"/>
          <a:cs typeface="+mn-cs"/>
        </a:defRPr>
      </a:lvl5pPr>
      <a:lvl6pPr marL="1812925" indent="-271463" algn="l" rtl="0" fontAlgn="base">
        <a:spcBef>
          <a:spcPct val="50000"/>
        </a:spcBef>
        <a:spcAft>
          <a:spcPct val="0"/>
        </a:spcAft>
        <a:buClr>
          <a:schemeClr val="accent2"/>
        </a:buClr>
        <a:buFont typeface="Arial" charset="0"/>
        <a:buChar char="−"/>
        <a:defRPr>
          <a:solidFill>
            <a:schemeClr val="tx1"/>
          </a:solidFill>
          <a:latin typeface="+mn-lt"/>
          <a:cs typeface="+mn-cs"/>
        </a:defRPr>
      </a:lvl6pPr>
      <a:lvl7pPr marL="2270125" indent="-271463" algn="l" rtl="0" fontAlgn="base">
        <a:spcBef>
          <a:spcPct val="50000"/>
        </a:spcBef>
        <a:spcAft>
          <a:spcPct val="0"/>
        </a:spcAft>
        <a:buClr>
          <a:schemeClr val="accent2"/>
        </a:buClr>
        <a:buFont typeface="Arial" charset="0"/>
        <a:buChar char="−"/>
        <a:defRPr>
          <a:solidFill>
            <a:schemeClr val="tx1"/>
          </a:solidFill>
          <a:latin typeface="+mn-lt"/>
          <a:cs typeface="+mn-cs"/>
        </a:defRPr>
      </a:lvl7pPr>
      <a:lvl8pPr marL="2727325" indent="-271463" algn="l" rtl="0" fontAlgn="base">
        <a:spcBef>
          <a:spcPct val="50000"/>
        </a:spcBef>
        <a:spcAft>
          <a:spcPct val="0"/>
        </a:spcAft>
        <a:buClr>
          <a:schemeClr val="accent2"/>
        </a:buClr>
        <a:buFont typeface="Arial" charset="0"/>
        <a:buChar char="−"/>
        <a:defRPr>
          <a:solidFill>
            <a:schemeClr val="tx1"/>
          </a:solidFill>
          <a:latin typeface="+mn-lt"/>
          <a:cs typeface="+mn-cs"/>
        </a:defRPr>
      </a:lvl8pPr>
      <a:lvl9pPr marL="3184525" indent="-271463" algn="l" rtl="0" fontAlgn="base">
        <a:spcBef>
          <a:spcPct val="50000"/>
        </a:spcBef>
        <a:spcAft>
          <a:spcPct val="0"/>
        </a:spcAft>
        <a:buClr>
          <a:schemeClr val="accent2"/>
        </a:buClr>
        <a:buFont typeface="Arial" charset="0"/>
        <a:buChar char="−"/>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09D4238C-4110-473F-A630-DE57C2847A3F}"/>
              </a:ext>
            </a:extLst>
          </p:cNvPr>
          <p:cNvGrpSpPr>
            <a:grpSpLocks/>
          </p:cNvGrpSpPr>
          <p:nvPr/>
        </p:nvGrpSpPr>
        <p:grpSpPr bwMode="auto">
          <a:xfrm>
            <a:off x="2801329" y="1179007"/>
            <a:ext cx="3541342" cy="4122201"/>
            <a:chOff x="106660523" y="103391656"/>
            <a:chExt cx="894946" cy="1026801"/>
          </a:xfrm>
        </p:grpSpPr>
        <p:sp>
          <p:nvSpPr>
            <p:cNvPr id="4" name="AutoShape 3">
              <a:extLst>
                <a:ext uri="{FF2B5EF4-FFF2-40B4-BE49-F238E27FC236}">
                  <a16:creationId xmlns:a16="http://schemas.microsoft.com/office/drawing/2014/main" id="{F5599E05-A41B-4A8E-B152-DD4FE05815F0}"/>
                </a:ext>
              </a:extLst>
            </p:cNvPr>
            <p:cNvSpPr>
              <a:spLocks noChangeArrowheads="1"/>
            </p:cNvSpPr>
            <p:nvPr/>
          </p:nvSpPr>
          <p:spPr bwMode="auto">
            <a:xfrm>
              <a:off x="106699262" y="103442775"/>
              <a:ext cx="839617" cy="86001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25400" algn="ctr">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GB" sz="1500"/>
            </a:p>
          </p:txBody>
        </p:sp>
        <p:sp>
          <p:nvSpPr>
            <p:cNvPr id="5" name="Rectangle 4">
              <a:extLst>
                <a:ext uri="{FF2B5EF4-FFF2-40B4-BE49-F238E27FC236}">
                  <a16:creationId xmlns:a16="http://schemas.microsoft.com/office/drawing/2014/main" id="{2899ED28-AC08-4B15-886B-DAA819F2DB07}"/>
                </a:ext>
              </a:extLst>
            </p:cNvPr>
            <p:cNvSpPr>
              <a:spLocks noChangeArrowheads="1"/>
            </p:cNvSpPr>
            <p:nvPr/>
          </p:nvSpPr>
          <p:spPr bwMode="auto">
            <a:xfrm>
              <a:off x="106719658" y="103779301"/>
              <a:ext cx="792027" cy="149567"/>
            </a:xfrm>
            <a:prstGeom prst="rect">
              <a:avLst/>
            </a:prstGeom>
            <a:solidFill>
              <a:srgbClr val="FFFFFF"/>
            </a:solidFill>
            <a:ln w="25400" algn="ctr">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GB" sz="1500"/>
            </a:p>
          </p:txBody>
        </p:sp>
        <p:pic>
          <p:nvPicPr>
            <p:cNvPr id="1029" name="Picture 5" descr="BHHHC logo-CMYK-20cm">
              <a:extLst>
                <a:ext uri="{FF2B5EF4-FFF2-40B4-BE49-F238E27FC236}">
                  <a16:creationId xmlns:a16="http://schemas.microsoft.com/office/drawing/2014/main" id="{AFBA65C2-5E3A-4DDE-BD3E-4FB81A62FFE5}"/>
                </a:ext>
              </a:extLst>
            </p:cNvPr>
            <p:cNvPicPr>
              <a:picLocks noChangeAspect="1" noChangeArrowheads="1"/>
            </p:cNvPicPr>
            <p:nvPr/>
          </p:nvPicPr>
          <p:blipFill>
            <a:blip r:embed="rId3">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106660523" y="103391656"/>
              <a:ext cx="894946" cy="102680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sp>
        <p:nvSpPr>
          <p:cNvPr id="6" name="Text Box 3">
            <a:extLst>
              <a:ext uri="{FF2B5EF4-FFF2-40B4-BE49-F238E27FC236}">
                <a16:creationId xmlns:a16="http://schemas.microsoft.com/office/drawing/2014/main" id="{4EBA6C4F-2F84-4690-8B8D-493A34A67B88}"/>
              </a:ext>
            </a:extLst>
          </p:cNvPr>
          <p:cNvSpPr txBox="1">
            <a:spLocks noChangeArrowheads="1"/>
          </p:cNvSpPr>
          <p:nvPr/>
        </p:nvSpPr>
        <p:spPr bwMode="auto">
          <a:xfrm>
            <a:off x="0" y="5631445"/>
            <a:ext cx="9144000" cy="1325620"/>
          </a:xfrm>
          <a:prstGeom prst="rect">
            <a:avLst/>
          </a:prstGeom>
          <a:noFill/>
          <a:ln>
            <a:noFill/>
          </a:ln>
          <a:effectLst/>
        </p:spPr>
        <p:txBody>
          <a:bodyPr wrap="square" lIns="90000" tIns="46800" rIns="90000" bIns="46800">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FontTx/>
              <a:buNone/>
            </a:pPr>
            <a:endParaRPr lang="en-GB" altLang="en-US" sz="2000" dirty="0">
              <a:latin typeface="Univers 45 Light" pitchFamily="2" charset="0"/>
            </a:endParaRPr>
          </a:p>
          <a:p>
            <a:pPr algn="ctr" eaLnBrk="1" hangingPunct="1">
              <a:spcBef>
                <a:spcPct val="50000"/>
              </a:spcBef>
              <a:buClrTx/>
              <a:buFontTx/>
              <a:buNone/>
            </a:pPr>
            <a:r>
              <a:rPr lang="en-GB" altLang="en-US" sz="2000" dirty="0">
                <a:latin typeface="Univers 45 Light" pitchFamily="2" charset="0"/>
              </a:rPr>
              <a:t>September 2021</a:t>
            </a:r>
          </a:p>
          <a:p>
            <a:pPr algn="ctr" eaLnBrk="1" hangingPunct="1">
              <a:spcBef>
                <a:spcPct val="50000"/>
              </a:spcBef>
              <a:buClrTx/>
              <a:buFontTx/>
              <a:buNone/>
            </a:pPr>
            <a:endParaRPr lang="en-GB" altLang="en-US" sz="2000" dirty="0">
              <a:latin typeface="Univers 45 Light" pitchFamily="2" charset="0"/>
            </a:endParaRPr>
          </a:p>
        </p:txBody>
      </p:sp>
    </p:spTree>
    <p:extLst>
      <p:ext uri="{BB962C8B-B14F-4D97-AF65-F5344CB8AC3E}">
        <p14:creationId xmlns:p14="http://schemas.microsoft.com/office/powerpoint/2010/main" val="894189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a:extLst>
              <a:ext uri="{FF2B5EF4-FFF2-40B4-BE49-F238E27FC236}">
                <a16:creationId xmlns:a16="http://schemas.microsoft.com/office/drawing/2014/main" id="{B119C9CA-6198-44B4-B39B-D50CB80A312F}"/>
              </a:ext>
            </a:extLst>
          </p:cNvPr>
          <p:cNvSpPr txBox="1">
            <a:spLocks noChangeArrowheads="1"/>
          </p:cNvSpPr>
          <p:nvPr/>
        </p:nvSpPr>
        <p:spPr bwMode="auto">
          <a:xfrm>
            <a:off x="403225" y="701675"/>
            <a:ext cx="8642350" cy="401638"/>
          </a:xfrm>
          <a:prstGeom prst="rect">
            <a:avLst/>
          </a:prstGeom>
          <a:noFill/>
          <a:ln>
            <a:noFill/>
          </a:ln>
          <a:effectLst/>
        </p:spPr>
        <p:txBody>
          <a:bodyPr lIns="90000" tIns="46800" rIns="90000" bIns="46800">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FontTx/>
              <a:buNone/>
            </a:pPr>
            <a:r>
              <a:rPr lang="en-GB" altLang="en-US" sz="2000" dirty="0">
                <a:latin typeface="Univers 45 Light" pitchFamily="2" charset="0"/>
              </a:rPr>
              <a:t>Cow Roast Site</a:t>
            </a:r>
          </a:p>
        </p:txBody>
      </p:sp>
      <p:pic>
        <p:nvPicPr>
          <p:cNvPr id="4" name="Picture 3">
            <a:extLst>
              <a:ext uri="{FF2B5EF4-FFF2-40B4-BE49-F238E27FC236}">
                <a16:creationId xmlns:a16="http://schemas.microsoft.com/office/drawing/2014/main" id="{C1C081EC-F5A6-4E6C-B3E6-1A3D66C9271B}"/>
              </a:ext>
            </a:extLst>
          </p:cNvPr>
          <p:cNvPicPr>
            <a:picLocks noChangeAspect="1"/>
          </p:cNvPicPr>
          <p:nvPr/>
        </p:nvPicPr>
        <p:blipFill>
          <a:blip r:embed="rId3"/>
          <a:stretch>
            <a:fillRect/>
          </a:stretch>
        </p:blipFill>
        <p:spPr>
          <a:xfrm>
            <a:off x="737828" y="1063440"/>
            <a:ext cx="7668344" cy="5794560"/>
          </a:xfrm>
          <a:prstGeom prst="rect">
            <a:avLst/>
          </a:prstGeom>
        </p:spPr>
      </p:pic>
    </p:spTree>
    <p:extLst>
      <p:ext uri="{BB962C8B-B14F-4D97-AF65-F5344CB8AC3E}">
        <p14:creationId xmlns:p14="http://schemas.microsoft.com/office/powerpoint/2010/main" val="10629952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a:extLst>
              <a:ext uri="{FF2B5EF4-FFF2-40B4-BE49-F238E27FC236}">
                <a16:creationId xmlns:a16="http://schemas.microsoft.com/office/drawing/2014/main" id="{B119C9CA-6198-44B4-B39B-D50CB80A312F}"/>
              </a:ext>
            </a:extLst>
          </p:cNvPr>
          <p:cNvSpPr txBox="1">
            <a:spLocks noChangeArrowheads="1"/>
          </p:cNvSpPr>
          <p:nvPr/>
        </p:nvSpPr>
        <p:spPr bwMode="auto">
          <a:xfrm>
            <a:off x="403225" y="701675"/>
            <a:ext cx="8642350" cy="401638"/>
          </a:xfrm>
          <a:prstGeom prst="rect">
            <a:avLst/>
          </a:prstGeom>
          <a:noFill/>
          <a:ln>
            <a:noFill/>
          </a:ln>
          <a:effectLst/>
        </p:spPr>
        <p:txBody>
          <a:bodyPr lIns="90000" tIns="46800" rIns="90000" bIns="46800">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FontTx/>
              <a:buNone/>
            </a:pPr>
            <a:r>
              <a:rPr lang="en-GB" altLang="en-US" sz="2000" dirty="0">
                <a:latin typeface="Univers 45 Light" pitchFamily="2" charset="0"/>
              </a:rPr>
              <a:t>Astroturf</a:t>
            </a:r>
          </a:p>
        </p:txBody>
      </p:sp>
      <p:pic>
        <p:nvPicPr>
          <p:cNvPr id="5" name="Picture 4">
            <a:extLst>
              <a:ext uri="{FF2B5EF4-FFF2-40B4-BE49-F238E27FC236}">
                <a16:creationId xmlns:a16="http://schemas.microsoft.com/office/drawing/2014/main" id="{4726843F-8647-48EA-90AD-83FFDCA5B51F}"/>
              </a:ext>
            </a:extLst>
          </p:cNvPr>
          <p:cNvPicPr>
            <a:picLocks noChangeAspect="1"/>
          </p:cNvPicPr>
          <p:nvPr/>
        </p:nvPicPr>
        <p:blipFill>
          <a:blip r:embed="rId3"/>
          <a:stretch>
            <a:fillRect/>
          </a:stretch>
        </p:blipFill>
        <p:spPr>
          <a:xfrm>
            <a:off x="1259632" y="1122113"/>
            <a:ext cx="6336704" cy="5477226"/>
          </a:xfrm>
          <a:prstGeom prst="rect">
            <a:avLst/>
          </a:prstGeom>
        </p:spPr>
      </p:pic>
    </p:spTree>
    <p:extLst>
      <p:ext uri="{BB962C8B-B14F-4D97-AF65-F5344CB8AC3E}">
        <p14:creationId xmlns:p14="http://schemas.microsoft.com/office/powerpoint/2010/main" val="1877347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a:extLst>
              <a:ext uri="{FF2B5EF4-FFF2-40B4-BE49-F238E27FC236}">
                <a16:creationId xmlns:a16="http://schemas.microsoft.com/office/drawing/2014/main" id="{B119C9CA-6198-44B4-B39B-D50CB80A312F}"/>
              </a:ext>
            </a:extLst>
          </p:cNvPr>
          <p:cNvSpPr txBox="1">
            <a:spLocks noChangeArrowheads="1"/>
          </p:cNvSpPr>
          <p:nvPr/>
        </p:nvSpPr>
        <p:spPr bwMode="auto">
          <a:xfrm>
            <a:off x="403225" y="701675"/>
            <a:ext cx="8642350" cy="401638"/>
          </a:xfrm>
          <a:prstGeom prst="rect">
            <a:avLst/>
          </a:prstGeom>
          <a:noFill/>
          <a:ln>
            <a:noFill/>
          </a:ln>
          <a:effectLst/>
        </p:spPr>
        <p:txBody>
          <a:bodyPr lIns="90000" tIns="46800" rIns="90000" bIns="46800">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FontTx/>
              <a:buNone/>
            </a:pPr>
            <a:r>
              <a:rPr lang="en-GB" altLang="en-US" sz="2000" dirty="0">
                <a:latin typeface="Univers 45 Light" pitchFamily="2" charset="0"/>
              </a:rPr>
              <a:t>Astroturf</a:t>
            </a:r>
          </a:p>
        </p:txBody>
      </p:sp>
      <p:pic>
        <p:nvPicPr>
          <p:cNvPr id="4" name="Picture 3">
            <a:extLst>
              <a:ext uri="{FF2B5EF4-FFF2-40B4-BE49-F238E27FC236}">
                <a16:creationId xmlns:a16="http://schemas.microsoft.com/office/drawing/2014/main" id="{F09DF58E-6E78-40B0-9B60-3098E900DC96}"/>
              </a:ext>
            </a:extLst>
          </p:cNvPr>
          <p:cNvPicPr>
            <a:picLocks noChangeAspect="1"/>
          </p:cNvPicPr>
          <p:nvPr/>
        </p:nvPicPr>
        <p:blipFill rotWithShape="1">
          <a:blip r:embed="rId3"/>
          <a:srcRect l="1076" t="6523" r="11413" b="1788"/>
          <a:stretch/>
        </p:blipFill>
        <p:spPr>
          <a:xfrm>
            <a:off x="611560" y="1103313"/>
            <a:ext cx="7623738" cy="5479797"/>
          </a:xfrm>
          <a:prstGeom prst="rect">
            <a:avLst/>
          </a:prstGeom>
        </p:spPr>
      </p:pic>
      <p:sp>
        <p:nvSpPr>
          <p:cNvPr id="2" name="Rectangle 1">
            <a:extLst>
              <a:ext uri="{FF2B5EF4-FFF2-40B4-BE49-F238E27FC236}">
                <a16:creationId xmlns:a16="http://schemas.microsoft.com/office/drawing/2014/main" id="{57049858-5710-4D31-A208-FA60BEACD0D5}"/>
              </a:ext>
            </a:extLst>
          </p:cNvPr>
          <p:cNvSpPr/>
          <p:nvPr/>
        </p:nvSpPr>
        <p:spPr>
          <a:xfrm>
            <a:off x="611560" y="1103313"/>
            <a:ext cx="1224136" cy="165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99868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55A142F4-F07F-469F-8C2D-3718E41E7FF5}"/>
              </a:ext>
            </a:extLst>
          </p:cNvPr>
          <p:cNvSpPr txBox="1">
            <a:spLocks noChangeArrowheads="1"/>
          </p:cNvSpPr>
          <p:nvPr/>
        </p:nvSpPr>
        <p:spPr bwMode="auto">
          <a:xfrm>
            <a:off x="250825" y="549275"/>
            <a:ext cx="8642350" cy="401638"/>
          </a:xfrm>
          <a:prstGeom prst="rect">
            <a:avLst/>
          </a:prstGeom>
          <a:noFill/>
          <a:ln>
            <a:noFill/>
          </a:ln>
          <a:effectLst/>
        </p:spPr>
        <p:txBody>
          <a:bodyPr lIns="90000" tIns="46800" rIns="90000" bIns="46800">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FontTx/>
              <a:buNone/>
            </a:pPr>
            <a:r>
              <a:rPr lang="en-GB" altLang="en-US" sz="2000" dirty="0">
                <a:latin typeface="Univers 45 Light" pitchFamily="2" charset="0"/>
              </a:rPr>
              <a:t>ASTRO</a:t>
            </a:r>
          </a:p>
        </p:txBody>
      </p:sp>
      <p:pic>
        <p:nvPicPr>
          <p:cNvPr id="3" name="Picture 2">
            <a:extLst>
              <a:ext uri="{FF2B5EF4-FFF2-40B4-BE49-F238E27FC236}">
                <a16:creationId xmlns:a16="http://schemas.microsoft.com/office/drawing/2014/main" id="{6E042D9B-7C9A-4405-833C-454C7C0994EE}"/>
              </a:ext>
            </a:extLst>
          </p:cNvPr>
          <p:cNvPicPr>
            <a:picLocks noChangeAspect="1"/>
          </p:cNvPicPr>
          <p:nvPr/>
        </p:nvPicPr>
        <p:blipFill>
          <a:blip r:embed="rId2"/>
          <a:stretch>
            <a:fillRect/>
          </a:stretch>
        </p:blipFill>
        <p:spPr>
          <a:xfrm>
            <a:off x="2164227" y="0"/>
            <a:ext cx="4815545" cy="6858000"/>
          </a:xfrm>
          <a:prstGeom prst="rect">
            <a:avLst/>
          </a:prstGeom>
        </p:spPr>
      </p:pic>
    </p:spTree>
    <p:extLst>
      <p:ext uri="{BB962C8B-B14F-4D97-AF65-F5344CB8AC3E}">
        <p14:creationId xmlns:p14="http://schemas.microsoft.com/office/powerpoint/2010/main" val="4160514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F6D36533-3833-433C-9DA0-354F560EFBCA}"/>
              </a:ext>
            </a:extLst>
          </p:cNvPr>
          <p:cNvSpPr txBox="1">
            <a:spLocks noChangeArrowheads="1"/>
          </p:cNvSpPr>
          <p:nvPr/>
        </p:nvSpPr>
        <p:spPr bwMode="auto">
          <a:xfrm>
            <a:off x="403225" y="404086"/>
            <a:ext cx="8642350" cy="401638"/>
          </a:xfrm>
          <a:prstGeom prst="rect">
            <a:avLst/>
          </a:prstGeom>
          <a:noFill/>
          <a:ln>
            <a:noFill/>
          </a:ln>
          <a:effectLst/>
        </p:spPr>
        <p:txBody>
          <a:bodyPr lIns="90000" tIns="46800" rIns="90000" bIns="46800">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FontTx/>
              <a:buNone/>
            </a:pPr>
            <a:r>
              <a:rPr lang="en-GB" altLang="en-US" sz="2000" dirty="0">
                <a:latin typeface="Univers 45 Light" pitchFamily="2" charset="0"/>
              </a:rPr>
              <a:t>Schools Programme </a:t>
            </a:r>
          </a:p>
        </p:txBody>
      </p:sp>
      <p:grpSp>
        <p:nvGrpSpPr>
          <p:cNvPr id="5" name="Group 4">
            <a:extLst>
              <a:ext uri="{FF2B5EF4-FFF2-40B4-BE49-F238E27FC236}">
                <a16:creationId xmlns:a16="http://schemas.microsoft.com/office/drawing/2014/main" id="{1940D8C9-EBFC-4B51-91DA-D8A839FB0DF4}"/>
              </a:ext>
            </a:extLst>
          </p:cNvPr>
          <p:cNvGrpSpPr/>
          <p:nvPr/>
        </p:nvGrpSpPr>
        <p:grpSpPr>
          <a:xfrm>
            <a:off x="1691680" y="1103313"/>
            <a:ext cx="5825636" cy="5167253"/>
            <a:chOff x="1691680" y="1103313"/>
            <a:chExt cx="5825636" cy="5167253"/>
          </a:xfrm>
        </p:grpSpPr>
        <p:pic>
          <p:nvPicPr>
            <p:cNvPr id="4" name="Picture 3">
              <a:extLst>
                <a:ext uri="{FF2B5EF4-FFF2-40B4-BE49-F238E27FC236}">
                  <a16:creationId xmlns:a16="http://schemas.microsoft.com/office/drawing/2014/main" id="{681B0D4F-7C57-4446-9A3C-971208B4CD1B}"/>
                </a:ext>
              </a:extLst>
            </p:cNvPr>
            <p:cNvPicPr>
              <a:picLocks noChangeAspect="1"/>
            </p:cNvPicPr>
            <p:nvPr/>
          </p:nvPicPr>
          <p:blipFill>
            <a:blip r:embed="rId3"/>
            <a:stretch>
              <a:fillRect/>
            </a:stretch>
          </p:blipFill>
          <p:spPr>
            <a:xfrm>
              <a:off x="4211960" y="1103313"/>
              <a:ext cx="3305356" cy="2369624"/>
            </a:xfrm>
            <a:prstGeom prst="rect">
              <a:avLst/>
            </a:prstGeom>
          </p:spPr>
        </p:pic>
        <p:pic>
          <p:nvPicPr>
            <p:cNvPr id="6" name="Picture 5">
              <a:extLst>
                <a:ext uri="{FF2B5EF4-FFF2-40B4-BE49-F238E27FC236}">
                  <a16:creationId xmlns:a16="http://schemas.microsoft.com/office/drawing/2014/main" id="{D7ABA6B1-FC88-4771-8C4B-413EAE461867}"/>
                </a:ext>
              </a:extLst>
            </p:cNvPr>
            <p:cNvPicPr>
              <a:picLocks noChangeAspect="1"/>
            </p:cNvPicPr>
            <p:nvPr/>
          </p:nvPicPr>
          <p:blipFill rotWithShape="1">
            <a:blip r:embed="rId4"/>
            <a:srcRect t="17210"/>
            <a:stretch/>
          </p:blipFill>
          <p:spPr>
            <a:xfrm>
              <a:off x="1691680" y="3473186"/>
              <a:ext cx="2533414" cy="2793766"/>
            </a:xfrm>
            <a:prstGeom prst="rect">
              <a:avLst/>
            </a:prstGeom>
          </p:spPr>
        </p:pic>
        <p:sp>
          <p:nvSpPr>
            <p:cNvPr id="7" name="AutoShape 2" descr="May be an image of 3 people, people standing and text that says &quot;Welcome to BELSWAINS PRIMARY SCHOOL Learning Growing Together lain Entrance&quot;">
              <a:extLst>
                <a:ext uri="{FF2B5EF4-FFF2-40B4-BE49-F238E27FC236}">
                  <a16:creationId xmlns:a16="http://schemas.microsoft.com/office/drawing/2014/main" id="{CD1A4103-0AF6-4649-8297-B3D166A8B302}"/>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a:extLst>
                <a:ext uri="{FF2B5EF4-FFF2-40B4-BE49-F238E27FC236}">
                  <a16:creationId xmlns:a16="http://schemas.microsoft.com/office/drawing/2014/main" id="{91506508-0F76-4467-BB8A-DDB366777E71}"/>
                </a:ext>
              </a:extLst>
            </p:cNvPr>
            <p:cNvPicPr>
              <a:picLocks noChangeAspect="1"/>
            </p:cNvPicPr>
            <p:nvPr/>
          </p:nvPicPr>
          <p:blipFill rotWithShape="1">
            <a:blip r:embed="rId5"/>
            <a:srcRect l="2240" r="-1" b="31286"/>
            <a:stretch/>
          </p:blipFill>
          <p:spPr>
            <a:xfrm>
              <a:off x="1691680" y="1103313"/>
              <a:ext cx="2526682" cy="2366828"/>
            </a:xfrm>
            <a:prstGeom prst="rect">
              <a:avLst/>
            </a:prstGeom>
          </p:spPr>
        </p:pic>
        <p:pic>
          <p:nvPicPr>
            <p:cNvPr id="3" name="Picture 2">
              <a:extLst>
                <a:ext uri="{FF2B5EF4-FFF2-40B4-BE49-F238E27FC236}">
                  <a16:creationId xmlns:a16="http://schemas.microsoft.com/office/drawing/2014/main" id="{7FD9E32E-31E2-4895-8333-0C02B5E787E2}"/>
                </a:ext>
              </a:extLst>
            </p:cNvPr>
            <p:cNvPicPr>
              <a:picLocks noChangeAspect="1"/>
            </p:cNvPicPr>
            <p:nvPr/>
          </p:nvPicPr>
          <p:blipFill rotWithShape="1">
            <a:blip r:embed="rId6"/>
            <a:srcRect l="5443" r="6327"/>
            <a:stretch/>
          </p:blipFill>
          <p:spPr>
            <a:xfrm>
              <a:off x="4226210" y="3470141"/>
              <a:ext cx="3291106" cy="2800425"/>
            </a:xfrm>
            <a:prstGeom prst="rect">
              <a:avLst/>
            </a:prstGeom>
          </p:spPr>
        </p:pic>
      </p:grpSp>
    </p:spTree>
    <p:extLst>
      <p:ext uri="{BB962C8B-B14F-4D97-AF65-F5344CB8AC3E}">
        <p14:creationId xmlns:p14="http://schemas.microsoft.com/office/powerpoint/2010/main" val="24074750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sign&#10;&#10;Description automatically generated">
            <a:extLst>
              <a:ext uri="{FF2B5EF4-FFF2-40B4-BE49-F238E27FC236}">
                <a16:creationId xmlns:a16="http://schemas.microsoft.com/office/drawing/2014/main" id="{094FD9A0-9FD1-425F-AE54-8C67B76E63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2240" y="188640"/>
            <a:ext cx="2034523" cy="2880359"/>
          </a:xfrm>
          <a:prstGeom prst="rect">
            <a:avLst/>
          </a:prstGeom>
        </p:spPr>
      </p:pic>
      <p:pic>
        <p:nvPicPr>
          <p:cNvPr id="5" name="Content Placeholder 3">
            <a:extLst>
              <a:ext uri="{FF2B5EF4-FFF2-40B4-BE49-F238E27FC236}">
                <a16:creationId xmlns:a16="http://schemas.microsoft.com/office/drawing/2014/main" id="{68F72A5E-76E3-469D-B9D9-B72AE77CA1E6}"/>
              </a:ext>
            </a:extLst>
          </p:cNvPr>
          <p:cNvPicPr>
            <a:picLocks noChangeAspect="1"/>
          </p:cNvPicPr>
          <p:nvPr/>
        </p:nvPicPr>
        <p:blipFill>
          <a:blip r:embed="rId3"/>
          <a:stretch>
            <a:fillRect/>
          </a:stretch>
        </p:blipFill>
        <p:spPr>
          <a:xfrm>
            <a:off x="377970" y="332656"/>
            <a:ext cx="2384689" cy="3351829"/>
          </a:xfrm>
          <a:prstGeom prst="rect">
            <a:avLst/>
          </a:prstGeom>
        </p:spPr>
      </p:pic>
      <p:pic>
        <p:nvPicPr>
          <p:cNvPr id="7" name="Picture 6">
            <a:extLst>
              <a:ext uri="{FF2B5EF4-FFF2-40B4-BE49-F238E27FC236}">
                <a16:creationId xmlns:a16="http://schemas.microsoft.com/office/drawing/2014/main" id="{334F2504-3B5A-4798-8322-9F46606E4BF6}"/>
              </a:ext>
            </a:extLst>
          </p:cNvPr>
          <p:cNvPicPr>
            <a:picLocks noChangeAspect="1"/>
          </p:cNvPicPr>
          <p:nvPr/>
        </p:nvPicPr>
        <p:blipFill>
          <a:blip r:embed="rId4"/>
          <a:stretch>
            <a:fillRect/>
          </a:stretch>
        </p:blipFill>
        <p:spPr>
          <a:xfrm>
            <a:off x="6381343" y="3675057"/>
            <a:ext cx="1952561" cy="2772409"/>
          </a:xfrm>
          <a:prstGeom prst="rect">
            <a:avLst/>
          </a:prstGeom>
        </p:spPr>
      </p:pic>
      <p:pic>
        <p:nvPicPr>
          <p:cNvPr id="8" name="Picture 2" descr="May be an image of one or more people and text that says &quot;Flyerz Hockey BHHHo Flyerz HOCKEY Hockey is sport that can be adapted for many different ability levels. Flyerz Hockey an inclusive hockey intiative for disabled people, offering player centred sessions, having fun, learning new skills, making friends and promoting an active and healthy lifestyle. Flyerz open to any age, disability, long-term health condition and /or additional needs. Join us for our free monthly Flyerz zhockey sessions starting Sunday, 13 December 2020 11:00 12:00, Berkhamsted Boys School Astroturf (Mill Street HP4 2BA) youth@berkohockeyclub. com Facebook Group Berko Hockey England Hockey affiliated club Qualified coaches and Hemel Hempstead Ltd (No: ww.berkohockeyclub.com&quot;">
            <a:extLst>
              <a:ext uri="{FF2B5EF4-FFF2-40B4-BE49-F238E27FC236}">
                <a16:creationId xmlns:a16="http://schemas.microsoft.com/office/drawing/2014/main" id="{A0FF3465-7131-491F-81DF-29BAE19E93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4719" y="1969985"/>
            <a:ext cx="2428082"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992462"/>
      </p:ext>
    </p:extLst>
  </p:cSld>
  <p:clrMapOvr>
    <a:masterClrMapping/>
  </p:clrMapOvr>
  <mc:AlternateContent xmlns:mc="http://schemas.openxmlformats.org/markup-compatibility/2006" xmlns:p14="http://schemas.microsoft.com/office/powerpoint/2010/main">
    <mc:Choice Requires="p14">
      <p:transition spd="slow" p14:dur="1750" advClick="0" advTm="3000">
        <p:fade/>
      </p:transition>
    </mc:Choice>
    <mc:Fallback xmlns="">
      <p:transition spd="slow" advClick="0" advTm="3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a:extLst>
              <a:ext uri="{FF2B5EF4-FFF2-40B4-BE49-F238E27FC236}">
                <a16:creationId xmlns:a16="http://schemas.microsoft.com/office/drawing/2014/main" id="{B119C9CA-6198-44B4-B39B-D50CB80A312F}"/>
              </a:ext>
            </a:extLst>
          </p:cNvPr>
          <p:cNvSpPr txBox="1">
            <a:spLocks noChangeArrowheads="1"/>
          </p:cNvSpPr>
          <p:nvPr/>
        </p:nvSpPr>
        <p:spPr bwMode="auto">
          <a:xfrm>
            <a:off x="403225" y="701675"/>
            <a:ext cx="8642350" cy="401638"/>
          </a:xfrm>
          <a:prstGeom prst="rect">
            <a:avLst/>
          </a:prstGeom>
          <a:noFill/>
          <a:ln>
            <a:noFill/>
          </a:ln>
          <a:effectLst/>
        </p:spPr>
        <p:txBody>
          <a:bodyPr lIns="90000" tIns="46800" rIns="90000" bIns="46800">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FontTx/>
              <a:buNone/>
            </a:pPr>
            <a:r>
              <a:rPr lang="en-GB" altLang="en-US" sz="2000" dirty="0">
                <a:latin typeface="Univers 45 Light" pitchFamily="2" charset="0"/>
              </a:rPr>
              <a:t>Multi sport club</a:t>
            </a:r>
          </a:p>
        </p:txBody>
      </p:sp>
      <p:pic>
        <p:nvPicPr>
          <p:cNvPr id="5" name="Picture 4">
            <a:extLst>
              <a:ext uri="{FF2B5EF4-FFF2-40B4-BE49-F238E27FC236}">
                <a16:creationId xmlns:a16="http://schemas.microsoft.com/office/drawing/2014/main" id="{47A778AF-0E70-45EE-8A0B-27E0E190F23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2593578" y="4540869"/>
            <a:ext cx="4261644" cy="1646621"/>
          </a:xfrm>
          <a:prstGeom prst="rect">
            <a:avLst/>
          </a:prstGeom>
        </p:spPr>
      </p:pic>
      <p:pic>
        <p:nvPicPr>
          <p:cNvPr id="4" name="Picture 3" descr="A group of young men playing a game of football&#10;&#10;Description automatically generated">
            <a:extLst>
              <a:ext uri="{FF2B5EF4-FFF2-40B4-BE49-F238E27FC236}">
                <a16:creationId xmlns:a16="http://schemas.microsoft.com/office/drawing/2014/main" id="{0F2F32E9-A886-4AE2-9EAB-C0CBB57C02E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52120" y="1103313"/>
            <a:ext cx="2792832" cy="1948266"/>
          </a:xfrm>
          <a:prstGeom prst="rect">
            <a:avLst/>
          </a:prstGeom>
        </p:spPr>
      </p:pic>
      <p:pic>
        <p:nvPicPr>
          <p:cNvPr id="6" name="Picture 5" descr="A group of people standing in a grass field posing for the camera&#10;&#10;Description automatically generated">
            <a:extLst>
              <a:ext uri="{FF2B5EF4-FFF2-40B4-BE49-F238E27FC236}">
                <a16:creationId xmlns:a16="http://schemas.microsoft.com/office/drawing/2014/main" id="{C3D08165-D354-47A0-AD7A-218682DBE31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
          <a:stretch/>
        </p:blipFill>
        <p:spPr>
          <a:xfrm>
            <a:off x="437988" y="1412776"/>
            <a:ext cx="3722244" cy="2597031"/>
          </a:xfrm>
          <a:prstGeom prst="rect">
            <a:avLst/>
          </a:prstGeom>
        </p:spPr>
      </p:pic>
    </p:spTree>
    <p:extLst>
      <p:ext uri="{BB962C8B-B14F-4D97-AF65-F5344CB8AC3E}">
        <p14:creationId xmlns:p14="http://schemas.microsoft.com/office/powerpoint/2010/main" val="2002115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454B5-2AAC-497B-9925-272B980A0B96}"/>
              </a:ext>
            </a:extLst>
          </p:cNvPr>
          <p:cNvSpPr>
            <a:spLocks noGrp="1"/>
          </p:cNvSpPr>
          <p:nvPr>
            <p:ph type="title"/>
          </p:nvPr>
        </p:nvSpPr>
        <p:spPr/>
        <p:txBody>
          <a:bodyPr/>
          <a:lstStyle/>
          <a:p>
            <a:pPr fontAlgn="base">
              <a:spcBef>
                <a:spcPct val="50000"/>
              </a:spcBef>
              <a:spcAft>
                <a:spcPct val="0"/>
              </a:spcAft>
            </a:pPr>
            <a:r>
              <a:rPr lang="en-GB" sz="2000" b="1" dirty="0">
                <a:solidFill>
                  <a:schemeClr val="tx1"/>
                </a:solidFill>
                <a:latin typeface="Univers 45 Light" pitchFamily="2" charset="0"/>
                <a:ea typeface="+mn-ea"/>
                <a:cs typeface="Arial" panose="020B0604020202020204" pitchFamily="34" charset="0"/>
              </a:rPr>
              <a:t>Thank You </a:t>
            </a:r>
          </a:p>
        </p:txBody>
      </p:sp>
      <p:sp>
        <p:nvSpPr>
          <p:cNvPr id="3" name="Content Placeholder 2">
            <a:extLst>
              <a:ext uri="{FF2B5EF4-FFF2-40B4-BE49-F238E27FC236}">
                <a16:creationId xmlns:a16="http://schemas.microsoft.com/office/drawing/2014/main" id="{F90FC90C-DAF5-4FB3-B15B-44C318668FE8}"/>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182274282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FM ukmed and rhine cee powerpoint template">
  <a:themeElements>
    <a:clrScheme name="FM ukmed and rhine cee powerpoint template 9">
      <a:dk1>
        <a:srgbClr val="000000"/>
      </a:dk1>
      <a:lt1>
        <a:srgbClr val="FFFFFF"/>
      </a:lt1>
      <a:dk2>
        <a:srgbClr val="006600"/>
      </a:dk2>
      <a:lt2>
        <a:srgbClr val="969696"/>
      </a:lt2>
      <a:accent1>
        <a:srgbClr val="FEF800"/>
      </a:accent1>
      <a:accent2>
        <a:srgbClr val="8FC200"/>
      </a:accent2>
      <a:accent3>
        <a:srgbClr val="FFFFFF"/>
      </a:accent3>
      <a:accent4>
        <a:srgbClr val="000000"/>
      </a:accent4>
      <a:accent5>
        <a:srgbClr val="FEFBAA"/>
      </a:accent5>
      <a:accent6>
        <a:srgbClr val="81B000"/>
      </a:accent6>
      <a:hlink>
        <a:srgbClr val="FF9900"/>
      </a:hlink>
      <a:folHlink>
        <a:srgbClr val="FF6600"/>
      </a:folHlink>
    </a:clrScheme>
    <a:fontScheme name="FM ukmed and rhine cee powerpoint template">
      <a:majorFont>
        <a:latin typeface="Univers 45 Light"/>
        <a:ea typeface=""/>
        <a:cs typeface="Arial"/>
      </a:majorFont>
      <a:minorFont>
        <a:latin typeface="Univers 45 Light"/>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00">
            <a:alpha val="999"/>
          </a:srgbClr>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68686"/>
                </a:outerShdw>
              </a:effectLst>
            </a14:hiddenEffects>
          </a:ext>
        </a:extLst>
      </a:spPr>
      <a:bodyPr vert="horz" wrap="none" lIns="90000" tIns="46800" rIns="90000" bIns="4680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000" b="1" i="0" u="none" strike="noStrike" cap="none" normalizeH="0" baseline="0" smtClean="0">
            <a:ln>
              <a:noFill/>
            </a:ln>
            <a:solidFill>
              <a:srgbClr val="007833"/>
            </a:solidFill>
            <a:effectLst/>
            <a:latin typeface="Univers 45 Light" pitchFamily="2" charset="0"/>
            <a:cs typeface="Arial" charset="0"/>
          </a:defRPr>
        </a:defPPr>
      </a:lstStyle>
    </a:spDef>
    <a:lnDef>
      <a:spPr bwMode="auto">
        <a:xfrm>
          <a:off x="0" y="0"/>
          <a:ext cx="1" cy="1"/>
        </a:xfrm>
        <a:custGeom>
          <a:avLst/>
          <a:gdLst/>
          <a:ahLst/>
          <a:cxnLst/>
          <a:rect l="0" t="0" r="0" b="0"/>
          <a:pathLst/>
        </a:custGeom>
        <a:solidFill>
          <a:srgbClr val="000000">
            <a:alpha val="999"/>
          </a:srgbClr>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68686"/>
                </a:outerShdw>
              </a:effectLst>
            </a14:hiddenEffects>
          </a:ext>
        </a:extLst>
      </a:spPr>
      <a:bodyPr vert="horz" wrap="none" lIns="90000" tIns="46800" rIns="90000" bIns="4680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000" b="1" i="0" u="none" strike="noStrike" cap="none" normalizeH="0" baseline="0" smtClean="0">
            <a:ln>
              <a:noFill/>
            </a:ln>
            <a:solidFill>
              <a:srgbClr val="007833"/>
            </a:solidFill>
            <a:effectLst/>
            <a:latin typeface="Univers 45 Light" pitchFamily="2" charset="0"/>
            <a:cs typeface="Arial" charset="0"/>
          </a:defRPr>
        </a:defPPr>
      </a:lstStyle>
    </a:lnDef>
  </a:objectDefaults>
  <a:extraClrSchemeLst>
    <a:extraClrScheme>
      <a:clrScheme name="FM ukmed and rhine cee powerpoint template 1">
        <a:dk1>
          <a:srgbClr val="FF9900"/>
        </a:dk1>
        <a:lt1>
          <a:srgbClr val="FFFFCC"/>
        </a:lt1>
        <a:dk2>
          <a:srgbClr val="000000"/>
        </a:dk2>
        <a:lt2>
          <a:srgbClr val="FFCC00"/>
        </a:lt2>
        <a:accent1>
          <a:srgbClr val="6B6253"/>
        </a:accent1>
        <a:accent2>
          <a:srgbClr val="72543E"/>
        </a:accent2>
        <a:accent3>
          <a:srgbClr val="AAAAAA"/>
        </a:accent3>
        <a:accent4>
          <a:srgbClr val="DADAAE"/>
        </a:accent4>
        <a:accent5>
          <a:srgbClr val="BAB7B3"/>
        </a:accent5>
        <a:accent6>
          <a:srgbClr val="674B37"/>
        </a:accent6>
        <a:hlink>
          <a:srgbClr val="DA9880"/>
        </a:hlink>
        <a:folHlink>
          <a:srgbClr val="B2B2B2"/>
        </a:folHlink>
      </a:clrScheme>
      <a:clrMap bg1="dk2" tx1="lt1" bg2="dk1" tx2="lt2" accent1="accent1" accent2="accent2" accent3="accent3" accent4="accent4" accent5="accent5" accent6="accent6" hlink="hlink" folHlink="folHlink"/>
    </a:extraClrScheme>
    <a:extraClrScheme>
      <a:clrScheme name="FM ukmed and rhine cee powerpoint template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clrMap bg1="lt1" tx1="dk1" bg2="lt2" tx2="dk2" accent1="accent1" accent2="accent2" accent3="accent3" accent4="accent4" accent5="accent5" accent6="accent6" hlink="hlink" folHlink="folHlink"/>
    </a:extraClrScheme>
    <a:extraClrScheme>
      <a:clrScheme name="FM ukmed and rhine cee powerpoint template 3">
        <a:dk1>
          <a:srgbClr val="000000"/>
        </a:dk1>
        <a:lt1>
          <a:srgbClr val="FFFFFF"/>
        </a:lt1>
        <a:dk2>
          <a:srgbClr val="000000"/>
        </a:dk2>
        <a:lt2>
          <a:srgbClr val="292929"/>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B2B2B2"/>
        </a:folHlink>
      </a:clrScheme>
      <a:clrMap bg1="lt1" tx1="dk1" bg2="lt2" tx2="dk2" accent1="accent1" accent2="accent2" accent3="accent3" accent4="accent4" accent5="accent5" accent6="accent6" hlink="hlink" folHlink="folHlink"/>
    </a:extraClrScheme>
    <a:extraClrScheme>
      <a:clrScheme name="FM ukmed and rhine cee powerpoint template 4">
        <a:dk1>
          <a:srgbClr val="000000"/>
        </a:dk1>
        <a:lt1>
          <a:srgbClr val="FFFFFF"/>
        </a:lt1>
        <a:dk2>
          <a:srgbClr val="000000"/>
        </a:dk2>
        <a:lt2>
          <a:srgbClr val="006600"/>
        </a:lt2>
        <a:accent1>
          <a:srgbClr val="D8EBB3"/>
        </a:accent1>
        <a:accent2>
          <a:srgbClr val="CCCC00"/>
        </a:accent2>
        <a:accent3>
          <a:srgbClr val="FFFFFF"/>
        </a:accent3>
        <a:accent4>
          <a:srgbClr val="000000"/>
        </a:accent4>
        <a:accent5>
          <a:srgbClr val="E9F3D6"/>
        </a:accent5>
        <a:accent6>
          <a:srgbClr val="B9B900"/>
        </a:accent6>
        <a:hlink>
          <a:srgbClr val="FFBE7D"/>
        </a:hlink>
        <a:folHlink>
          <a:srgbClr val="B2B2B2"/>
        </a:folHlink>
      </a:clrScheme>
      <a:clrMap bg1="lt1" tx1="dk1" bg2="lt2" tx2="dk2" accent1="accent1" accent2="accent2" accent3="accent3" accent4="accent4" accent5="accent5" accent6="accent6" hlink="hlink" folHlink="folHlink"/>
    </a:extraClrScheme>
    <a:extraClrScheme>
      <a:clrScheme name="FM ukmed and rhine cee powerpoint template 5">
        <a:dk1>
          <a:srgbClr val="000000"/>
        </a:dk1>
        <a:lt1>
          <a:srgbClr val="E5D3B3"/>
        </a:lt1>
        <a:dk2>
          <a:srgbClr val="800000"/>
        </a:dk2>
        <a:lt2>
          <a:srgbClr val="009900"/>
        </a:lt2>
        <a:accent1>
          <a:srgbClr val="D5B095"/>
        </a:accent1>
        <a:accent2>
          <a:srgbClr val="E28666"/>
        </a:accent2>
        <a:accent3>
          <a:srgbClr val="F0E6D6"/>
        </a:accent3>
        <a:accent4>
          <a:srgbClr val="000000"/>
        </a:accent4>
        <a:accent5>
          <a:srgbClr val="E7D4C8"/>
        </a:accent5>
        <a:accent6>
          <a:srgbClr val="CD795C"/>
        </a:accent6>
        <a:hlink>
          <a:srgbClr val="B75735"/>
        </a:hlink>
        <a:folHlink>
          <a:srgbClr val="B2B2B2"/>
        </a:folHlink>
      </a:clrScheme>
      <a:clrMap bg1="lt1" tx1="dk1" bg2="lt2" tx2="dk2" accent1="accent1" accent2="accent2" accent3="accent3" accent4="accent4" accent5="accent5" accent6="accent6" hlink="hlink" folHlink="folHlink"/>
    </a:extraClrScheme>
    <a:extraClrScheme>
      <a:clrScheme name="FM ukmed and rhine cee powerpoint template 6">
        <a:dk1>
          <a:srgbClr val="99CC00"/>
        </a:dk1>
        <a:lt1>
          <a:srgbClr val="FFFFFF"/>
        </a:lt1>
        <a:dk2>
          <a:srgbClr val="51399D"/>
        </a:dk2>
        <a:lt2>
          <a:srgbClr val="FFFFCC"/>
        </a:lt2>
        <a:accent1>
          <a:srgbClr val="877CAA"/>
        </a:accent1>
        <a:accent2>
          <a:srgbClr val="000058"/>
        </a:accent2>
        <a:accent3>
          <a:srgbClr val="B3AECC"/>
        </a:accent3>
        <a:accent4>
          <a:srgbClr val="DADADA"/>
        </a:accent4>
        <a:accent5>
          <a:srgbClr val="C3BFD2"/>
        </a:accent5>
        <a:accent6>
          <a:srgbClr val="00004F"/>
        </a:accent6>
        <a:hlink>
          <a:srgbClr val="FFCC00"/>
        </a:hlink>
        <a:folHlink>
          <a:srgbClr val="B2B2B2"/>
        </a:folHlink>
      </a:clrScheme>
      <a:clrMap bg1="dk2" tx1="lt1" bg2="dk1" tx2="lt2" accent1="accent1" accent2="accent2" accent3="accent3" accent4="accent4" accent5="accent5" accent6="accent6" hlink="hlink" folHlink="folHlink"/>
    </a:extraClrScheme>
    <a:extraClrScheme>
      <a:clrScheme name="FM ukmed and rhine cee powerpoint template 7">
        <a:dk1>
          <a:srgbClr val="000000"/>
        </a:dk1>
        <a:lt1>
          <a:srgbClr val="FFFFFF"/>
        </a:lt1>
        <a:dk2>
          <a:srgbClr val="006600"/>
        </a:dk2>
        <a:lt2>
          <a:srgbClr val="969696"/>
        </a:lt2>
        <a:accent1>
          <a:srgbClr val="99CC00"/>
        </a:accent1>
        <a:accent2>
          <a:srgbClr val="FF9900"/>
        </a:accent2>
        <a:accent3>
          <a:srgbClr val="FFFFFF"/>
        </a:accent3>
        <a:accent4>
          <a:srgbClr val="000000"/>
        </a:accent4>
        <a:accent5>
          <a:srgbClr val="CAE2AA"/>
        </a:accent5>
        <a:accent6>
          <a:srgbClr val="E78A00"/>
        </a:accent6>
        <a:hlink>
          <a:srgbClr val="FF6600"/>
        </a:hlink>
        <a:folHlink>
          <a:srgbClr val="FFFF00"/>
        </a:folHlink>
      </a:clrScheme>
      <a:clrMap bg1="lt1" tx1="dk1" bg2="lt2" tx2="dk2" accent1="accent1" accent2="accent2" accent3="accent3" accent4="accent4" accent5="accent5" accent6="accent6" hlink="hlink" folHlink="folHlink"/>
    </a:extraClrScheme>
    <a:extraClrScheme>
      <a:clrScheme name="FM ukmed and rhine cee powerpoint template 8">
        <a:dk1>
          <a:srgbClr val="000000"/>
        </a:dk1>
        <a:lt1>
          <a:srgbClr val="FFFFFF"/>
        </a:lt1>
        <a:dk2>
          <a:srgbClr val="006600"/>
        </a:dk2>
        <a:lt2>
          <a:srgbClr val="969696"/>
        </a:lt2>
        <a:accent1>
          <a:srgbClr val="8FC200"/>
        </a:accent1>
        <a:accent2>
          <a:srgbClr val="FF9900"/>
        </a:accent2>
        <a:accent3>
          <a:srgbClr val="FFFFFF"/>
        </a:accent3>
        <a:accent4>
          <a:srgbClr val="000000"/>
        </a:accent4>
        <a:accent5>
          <a:srgbClr val="C6DDAA"/>
        </a:accent5>
        <a:accent6>
          <a:srgbClr val="E78A00"/>
        </a:accent6>
        <a:hlink>
          <a:srgbClr val="FF6600"/>
        </a:hlink>
        <a:folHlink>
          <a:srgbClr val="FEF800"/>
        </a:folHlink>
      </a:clrScheme>
      <a:clrMap bg1="lt1" tx1="dk1" bg2="lt2" tx2="dk2" accent1="accent1" accent2="accent2" accent3="accent3" accent4="accent4" accent5="accent5" accent6="accent6" hlink="hlink" folHlink="folHlink"/>
    </a:extraClrScheme>
    <a:extraClrScheme>
      <a:clrScheme name="FM ukmed and rhine cee powerpoint template 9">
        <a:dk1>
          <a:srgbClr val="000000"/>
        </a:dk1>
        <a:lt1>
          <a:srgbClr val="FFFFFF"/>
        </a:lt1>
        <a:dk2>
          <a:srgbClr val="006600"/>
        </a:dk2>
        <a:lt2>
          <a:srgbClr val="969696"/>
        </a:lt2>
        <a:accent1>
          <a:srgbClr val="FEF800"/>
        </a:accent1>
        <a:accent2>
          <a:srgbClr val="8FC200"/>
        </a:accent2>
        <a:accent3>
          <a:srgbClr val="FFFFFF"/>
        </a:accent3>
        <a:accent4>
          <a:srgbClr val="000000"/>
        </a:accent4>
        <a:accent5>
          <a:srgbClr val="FEFBAA"/>
        </a:accent5>
        <a:accent6>
          <a:srgbClr val="81B000"/>
        </a:accent6>
        <a:hlink>
          <a:srgbClr val="FF9900"/>
        </a:hlink>
        <a:folHlink>
          <a:srgbClr val="FF66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C853675EE028046A01E82CB92E09B1D" ma:contentTypeVersion="13" ma:contentTypeDescription="Create a new document." ma:contentTypeScope="" ma:versionID="0b9e9519c3c28df956846b6b0656b1df">
  <xsd:schema xmlns:xsd="http://www.w3.org/2001/XMLSchema" xmlns:xs="http://www.w3.org/2001/XMLSchema" xmlns:p="http://schemas.microsoft.com/office/2006/metadata/properties" xmlns:ns3="aa13d007-4b42-435e-a8ba-5e815dc37260" xmlns:ns4="0aeee216-cacc-4287-b735-e061c2051bea" targetNamespace="http://schemas.microsoft.com/office/2006/metadata/properties" ma:root="true" ma:fieldsID="0cf19827eb984bb6ce00cb66500c397c" ns3:_="" ns4:_="">
    <xsd:import namespace="aa13d007-4b42-435e-a8ba-5e815dc37260"/>
    <xsd:import namespace="0aeee216-cacc-4287-b735-e061c2051bea"/>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13d007-4b42-435e-a8ba-5e815dc372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aeee216-cacc-4287-b735-e061c2051be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A2C4F96-9BA0-4A8C-BE85-81C473C903EC}">
  <ds:schemaRefs>
    <ds:schemaRef ds:uri="http://schemas.openxmlformats.org/package/2006/metadata/core-properties"/>
    <ds:schemaRef ds:uri="http://purl.org/dc/elements/1.1/"/>
    <ds:schemaRef ds:uri="http://schemas.microsoft.com/office/infopath/2007/PartnerControls"/>
    <ds:schemaRef ds:uri="aa13d007-4b42-435e-a8ba-5e815dc37260"/>
    <ds:schemaRef ds:uri="http://purl.org/dc/terms/"/>
    <ds:schemaRef ds:uri="http://schemas.microsoft.com/office/2006/documentManagement/types"/>
    <ds:schemaRef ds:uri="http://purl.org/dc/dcmitype/"/>
    <ds:schemaRef ds:uri="0aeee216-cacc-4287-b735-e061c2051bea"/>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83EB4F38-6F80-41A2-9373-47E5065074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13d007-4b42-435e-a8ba-5e815dc37260"/>
    <ds:schemaRef ds:uri="0aeee216-cacc-4287-b735-e061c2051b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1414D35-8D13-4FCE-A32B-DE236277370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172</Words>
  <Application>Microsoft Office PowerPoint</Application>
  <PresentationFormat>On-screen Show (4:3)</PresentationFormat>
  <Paragraphs>30</Paragraphs>
  <Slides>9</Slides>
  <Notes>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9</vt:i4>
      </vt:variant>
    </vt:vector>
  </HeadingPairs>
  <TitlesOfParts>
    <vt:vector size="15" baseType="lpstr">
      <vt:lpstr>Arial</vt:lpstr>
      <vt:lpstr>Century Gothic</vt:lpstr>
      <vt:lpstr>Univers 45 Light</vt:lpstr>
      <vt:lpstr>Wingdings 3</vt:lpstr>
      <vt:lpstr>Ion</vt:lpstr>
      <vt:lpstr>FM ukmed and rhine cee powerpoint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vt:lpstr>
    </vt:vector>
  </TitlesOfParts>
  <Company>BP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BPPassPort User</dc:creator>
  <cp:lastModifiedBy>Usha Kilich</cp:lastModifiedBy>
  <cp:revision>238</cp:revision>
  <cp:lastPrinted>2017-05-18T09:44:53Z</cp:lastPrinted>
  <dcterms:created xsi:type="dcterms:W3CDTF">2008-05-15T10:29:13Z</dcterms:created>
  <dcterms:modified xsi:type="dcterms:W3CDTF">2021-10-12T08:21:47Z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0x0101000C853675EE028046A01E82CB92E09B1D</vt:lpwstr>
  </property>
</Properties>
</file>